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ED536F-C30A-CA3E-AE16-B4D87AD03C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13C33-4333-63DD-0752-1217F7C3BC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7E2E-5C6F-436D-9968-3C407DAC2F9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3A449-64F3-023A-EC02-459F0320E4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1A5F9-89B7-A286-55F7-1A61C0EC4F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6F6B5-4C80-46BF-9389-E89BD3429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26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64628-BF58-42DB-98D3-416AADC597F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5AC3-7E86-4948-B038-1A29AC288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248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7EF4-C826-44A6-9626-405FED7074B0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C8CA-F195-4BA0-86C6-77872F06DCD2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3966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C8CA-F195-4BA0-86C6-77872F06DCD2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79457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C8CA-F195-4BA0-86C6-77872F06DCD2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68949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C8CA-F195-4BA0-86C6-77872F06DCD2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07207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C8CA-F195-4BA0-86C6-77872F06DCD2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63300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9370-4224-43BE-875A-DFF2D92189FC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9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D453-FFB5-4623-8E7C-44FD541BE5C4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1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0280-7FD7-4857-B487-DD7EE968122E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92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8AEE-2F09-4E83-81E3-C34A3EEA8BE0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A4C1-C9AE-4D41-AB10-5BF9BE92585D}" type="datetime1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6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2062-C42C-4D41-9249-744044D1CACF}" type="datetime1">
              <a:rPr lang="en-GB" smtClean="0"/>
              <a:t>09/11/2023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0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355C-213F-4D5A-9A55-A9A40113A6B9}" type="datetime1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0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CA75-6986-425E-9F0A-6777C914B906}" type="datetime1">
              <a:rPr lang="en-GB" smtClean="0"/>
              <a:t>09/11/2023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6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A748-AD5F-4C18-988C-68D4E512DD47}" type="datetime1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5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642F-47B9-43D7-AED0-DA1A0F09559C}" type="datetime1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9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0C8CA-F195-4BA0-86C6-77872F06DCD2}" type="datetime1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6264FB-0267-47DF-BE46-790FC6C2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istianquotes.info/images/andrew-murray-quote-love-to-god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payhip.com/b/SE94k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inding-road-photography-1133505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pe-natural-rope-knot-knitting-146529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ingbetterlife.blogspot.com/2012/05/healing-via-inner-creative-emotional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ingbetterlife.blogspot.com/2013/02/coping-with-guilt-after-irredeemabl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sjourneytoperfection.net/2014/11/lds-sharing-time-november-2014-week-4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diegen.blogspot.com/2013/03/portrait-dune-artiste-parisienn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hemawordforyou.blogspot.com/2013/02/trust-in-lord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385D-3F2E-58CD-70E9-402F5BE6B4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Get Emotionally Healed: A training course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200C5-4D22-F1F7-EBFC-C3297E303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340" y="3429000"/>
            <a:ext cx="7023651" cy="1655762"/>
          </a:xfrm>
        </p:spPr>
        <p:txBody>
          <a:bodyPr/>
          <a:lstStyle/>
          <a:p>
            <a:endParaRPr lang="en-GB" b="1" dirty="0">
              <a:effectLst/>
            </a:endParaRPr>
          </a:p>
          <a:p>
            <a:endParaRPr lang="en-GB" b="1" dirty="0"/>
          </a:p>
          <a:p>
            <a:pPr algn="ctr"/>
            <a:r>
              <a:rPr lang="en-GB" b="1" dirty="0">
                <a:effectLst/>
              </a:rPr>
              <a:t>4 Proven Biblical Keys You Can Use </a:t>
            </a:r>
          </a:p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E532F2-0C14-558C-A420-CD6DBC64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Francis </a:t>
            </a:r>
            <a:r>
              <a:rPr lang="en-US" b="1" dirty="0" err="1"/>
              <a:t>Bukachi</a:t>
            </a:r>
            <a:r>
              <a:rPr lang="en-US" b="1" dirty="0"/>
              <a:t> – Hope Alive Initiatives</a:t>
            </a:r>
            <a:endParaRPr lang="en-GB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B7119B-2AE7-E68E-AE22-278AFB83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4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FE1A-766D-F6ED-CFA8-E9909D3B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CB1F0-2CE7-F803-3355-FD97736E07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will take a lifetime to practice the 4 keys. Master them well.</a:t>
            </a:r>
          </a:p>
          <a:p>
            <a:r>
              <a:rPr lang="en-US" dirty="0"/>
              <a:t>Will help you to stay open to receive emotional healing.</a:t>
            </a:r>
          </a:p>
          <a:p>
            <a:r>
              <a:rPr lang="en-US" dirty="0"/>
              <a:t>And minister emotional healing to others.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0C6E47-8AD3-A9FB-6DA7-67EE929A49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45013" y="2160588"/>
            <a:ext cx="3873674" cy="388143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EBB18-F127-7F6D-45C9-5D8175E5D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/>
              <a:t>Bukachi</a:t>
            </a:r>
            <a:r>
              <a:rPr lang="en-US" dirty="0"/>
              <a:t> – Hope Alive Initiatives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44B0A-2DB8-53C2-23AC-142AD1D0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10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E35AD-526D-B528-1CD8-FAA210547E12}"/>
              </a:ext>
            </a:extLst>
          </p:cNvPr>
          <p:cNvSpPr txBox="1"/>
          <p:nvPr/>
        </p:nvSpPr>
        <p:spPr>
          <a:xfrm>
            <a:off x="5245013" y="6042025"/>
            <a:ext cx="38736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christianquotes.info/images/andrew-murray-quote-love-to-god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61639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0E88-0DE1-21DC-84F4-D6C803A7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 Recommended resources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BB762-206E-03CB-8FFF-21D65DEA39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i="1" dirty="0"/>
              <a:t>None of These Diseases </a:t>
            </a:r>
            <a:r>
              <a:rPr lang="en-US" dirty="0"/>
              <a:t>by S.I. McMillen, MD &amp; David E. Stern, MD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FE39C-5920-8A88-6C4A-A8E9597EBE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4431"/>
            <a:ext cx="2171700" cy="333375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AE8DF-96DB-E0DC-8E5D-796D93A9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/>
              <a:t>Bukachi</a:t>
            </a:r>
            <a:r>
              <a:rPr lang="en-US" dirty="0"/>
              <a:t> – Hope Alive Initiatives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9FDF6-F49E-F25E-D309-59833D4B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7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5F62-259C-0490-9CE5-0F361A63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 Recommended resources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FAD48-CCF8-E5AB-7E8E-4B7CC51871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Get Emotionally Healed by Francis </a:t>
            </a:r>
            <a:r>
              <a:rPr lang="en-US" dirty="0" err="1"/>
              <a:t>Bukachi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Offer – until 11:30pm, November 	30</a:t>
            </a:r>
            <a:r>
              <a:rPr lang="en-GB" baseline="30000" dirty="0"/>
              <a:t>th</a:t>
            </a:r>
            <a:r>
              <a:rPr lang="en-GB" dirty="0"/>
              <a:t> 2023 – 100% off: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https://payhip.com/b/SE94k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>
                <a:solidFill>
                  <a:schemeClr val="tx1"/>
                </a:solidFill>
              </a:rPr>
              <a:t>Coupon </a:t>
            </a:r>
            <a:r>
              <a:rPr lang="en-GB" b="1" dirty="0">
                <a:solidFill>
                  <a:schemeClr val="tx1"/>
                </a:solidFill>
              </a:rPr>
              <a:t>code: 	B 8 S Y B K 2 4 B 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AA46B4-5C3B-413E-5AE8-B14092C284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41CC5-3846-786C-FEF7-E8A062A2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/>
              <a:t>Bukachi</a:t>
            </a:r>
            <a:r>
              <a:rPr lang="en-US" dirty="0"/>
              <a:t> – Hope Alive Initiatives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C2A4-F913-3020-DC2C-83E684CA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65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2723-AB45-D303-FC4F-A65C22FD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 Recommended resources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3FE8-47CF-ACBA-1728-C0E79195F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interested to host an emotional healing course  in your area:</a:t>
            </a:r>
          </a:p>
          <a:p>
            <a:pPr marL="0" indent="0">
              <a:buNone/>
            </a:pPr>
            <a:r>
              <a:rPr lang="en-US" dirty="0"/>
              <a:t>1. Sign up</a:t>
            </a:r>
          </a:p>
          <a:p>
            <a:pPr marL="0" indent="0">
              <a:buNone/>
            </a:pPr>
            <a:r>
              <a:rPr lang="en-US" dirty="0"/>
              <a:t>2. Send an email to: pamandfrancis@gmail.com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1E73E-34AE-0E09-B23D-7766915B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/>
              <a:t>Bukachi</a:t>
            </a:r>
            <a:r>
              <a:rPr lang="en-US" dirty="0"/>
              <a:t> – Hope Alive Initiatives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2D26B-7EC6-18EE-C3A0-3602D4A3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30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3B6-9FD0-3F74-8C24-E553ED92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AE661-E7EB-65F1-D553-DA4709C243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Personal</a:t>
            </a:r>
          </a:p>
          <a:p>
            <a:r>
              <a:rPr lang="en-US" dirty="0"/>
              <a:t>HAI</a:t>
            </a:r>
          </a:p>
          <a:p>
            <a:r>
              <a:rPr lang="en-US" dirty="0"/>
              <a:t>Our journey to apply Isaiah 61</a:t>
            </a:r>
          </a:p>
          <a:p>
            <a:r>
              <a:rPr lang="en-US" dirty="0"/>
              <a:t>Breakout Session Objectives</a:t>
            </a:r>
          </a:p>
          <a:p>
            <a:r>
              <a:rPr lang="en-US" dirty="0"/>
              <a:t>Summary</a:t>
            </a:r>
          </a:p>
          <a:p>
            <a:r>
              <a:rPr lang="en-US" dirty="0"/>
              <a:t>What Next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6785DB-95CF-816E-27C5-B4EC40E72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9525" y="2706261"/>
            <a:ext cx="4184650" cy="279009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FAD34-B23D-6DBF-7A13-9BA633D8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/>
              <a:t>Bukachi</a:t>
            </a:r>
            <a:r>
              <a:rPr lang="en-US" dirty="0"/>
              <a:t> – Hope Alive Initiatives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497C-E046-58CD-A751-91BB32C3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6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CF96-8E2C-8E93-79D0-60C6E285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Alive Initiatives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9A70-21E3-C30C-B33A-8FABC12F60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Vision: Hope Alive Initiatives restores hope, though wholistic empowerment, to individuals, churches and Christian organizations.</a:t>
            </a:r>
          </a:p>
          <a:p>
            <a:r>
              <a:rPr lang="en-US" dirty="0"/>
              <a:t>Mission: To come alongside like-minded partners to facilitate healthy, mental, emotional and spiritual growth through Scripture and the power of the Holy Spirit.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DBD4A-1405-9794-6F9F-1444FE57DF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583C5-C024-E52F-F919-017BCA79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/>
              <a:t>Bukachi</a:t>
            </a:r>
            <a:r>
              <a:rPr lang="en-US" dirty="0"/>
              <a:t> – Hope Alive Initiatives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F1683-FF35-916F-FDB2-19769918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3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320E-557D-43F3-AA71-86C13B40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journey to apply Isaiah 61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EE46-14E7-3F78-FD3E-5C087762F3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Began in 2005</a:t>
            </a:r>
          </a:p>
          <a:p>
            <a:r>
              <a:rPr lang="en-US" dirty="0"/>
              <a:t>6 categories Jesus has anointed us to help: the poor, the brokenhearted, the prisoners and captives, those who are mourning, those who have despair and those clothed with shame and disgrace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5196FD-2148-1FB8-A7AF-84B4B4E4F8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9525" y="2963605"/>
            <a:ext cx="4184650" cy="227540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2F3DD-F399-451D-BEBF-88BF85F9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/>
              <a:t>Bukachi</a:t>
            </a:r>
            <a:r>
              <a:rPr lang="en-US" dirty="0"/>
              <a:t> – Hope Alive Initiatives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EE9AC-3423-6AB8-39E6-A78EA1A5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3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4FC65-E2C6-ACAE-650E-722FAC1C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Session Objectives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61D1A-B4F3-AF58-419B-55C996E418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Receive emotional healing</a:t>
            </a:r>
          </a:p>
          <a:p>
            <a:r>
              <a:rPr lang="en-US" dirty="0"/>
              <a:t>Minister emotional healing to others.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D542D1-E9C0-C382-CD7E-77B1BD40FD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95950" y="2905919"/>
            <a:ext cx="2971800" cy="239077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4D99F-CEC4-375B-968B-9663FAF6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/>
              <a:t>Bukachi</a:t>
            </a:r>
            <a:r>
              <a:rPr lang="en-US" dirty="0"/>
              <a:t> – Hope Alive Initiatives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FBAF-8414-4250-1751-723C68D0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E75DA-2DC4-A54C-E0E6-B9CE55FC3DD3}"/>
              </a:ext>
            </a:extLst>
          </p:cNvPr>
          <p:cNvSpPr txBox="1"/>
          <p:nvPr/>
        </p:nvSpPr>
        <p:spPr>
          <a:xfrm>
            <a:off x="5695950" y="529669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inspiringbetterlife.blogspot.com/2012/05/healing-via-inner-creative-emotional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9659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EC04-9FDF-AB52-4807-E37A17D3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#1: Make  Peace with God and Yourself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F1C7-3BF7-D171-0025-2B391FBAAF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covers the area of guilt. Guilt is a legal term. </a:t>
            </a:r>
          </a:p>
          <a:p>
            <a:r>
              <a:rPr lang="en-US" dirty="0"/>
              <a:t>When you violate your conscience, guilt is the result.</a:t>
            </a:r>
          </a:p>
          <a:p>
            <a:r>
              <a:rPr lang="en-US" dirty="0"/>
              <a:t>Unresolved guilt can lead to: depression, anxiety, paranoia, low self image.</a:t>
            </a:r>
          </a:p>
          <a:p>
            <a:r>
              <a:rPr lang="en-US" dirty="0"/>
              <a:t>Solution: Confess and repent of your sinful personal choices.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59E074-0010-9557-7436-217791604F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ABC43-6CA8-AEF8-2DE0-8D9DD7B2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/>
              <a:t>Bukachi</a:t>
            </a:r>
            <a:r>
              <a:rPr lang="en-US" dirty="0"/>
              <a:t> – Hope Alive Initiatives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F9B6A-8EA0-7235-92F3-E7ECD5C2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6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F3E35-39AE-915F-E0FA-99981E131B18}"/>
              </a:ext>
            </a:extLst>
          </p:cNvPr>
          <p:cNvSpPr txBox="1"/>
          <p:nvPr/>
        </p:nvSpPr>
        <p:spPr>
          <a:xfrm>
            <a:off x="5241131" y="6042025"/>
            <a:ext cx="3881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inspiringbetterlife.blogspot.com/2013/02/coping-with-guilt-after-irredeemabl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98095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56E8-C292-51A7-D795-FB79C9BB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#2: Make  Peace with Others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4B343-3E97-1D98-3E4A-1854A6F097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Through forgiveness,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/>
              <a:t>Ephesians 4:32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GB" i="1" dirty="0"/>
              <a:t>Be kind and compassionate to one 	another, forgiving each other, just 	as in Christ God forgave you. </a:t>
            </a:r>
            <a:endParaRPr lang="en-US" i="1" dirty="0"/>
          </a:p>
          <a:p>
            <a:r>
              <a:rPr lang="en-US" dirty="0"/>
              <a:t>List down people you need to forgive.</a:t>
            </a:r>
          </a:p>
          <a:p>
            <a:r>
              <a:rPr lang="en-US" dirty="0"/>
              <a:t>Then forgive them.</a:t>
            </a:r>
          </a:p>
          <a:p>
            <a:r>
              <a:rPr lang="en-US" dirty="0"/>
              <a:t>Remember forgiveness is a choice, not a feeling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68900-67FF-C0D0-6DED-245E6E16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/>
              <a:t>Bukachi</a:t>
            </a:r>
            <a:r>
              <a:rPr lang="en-US" dirty="0"/>
              <a:t> – Hope Alive Initiatives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67BD1-3A7C-D20A-16C4-F697B0C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7</a:t>
            </a:fld>
            <a:endParaRPr lang="en-GB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69679B4-4224-05D5-8C8F-4A17514F3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81432" y="2160588"/>
            <a:ext cx="3000835" cy="3881437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753A31-0D7D-4D45-27AD-8D63344254C8}"/>
              </a:ext>
            </a:extLst>
          </p:cNvPr>
          <p:cNvSpPr txBox="1"/>
          <p:nvPr/>
        </p:nvSpPr>
        <p:spPr>
          <a:xfrm>
            <a:off x="5681432" y="6042025"/>
            <a:ext cx="300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lifesjourneytoperfection.net/2014/11/lds-sharing-time-november-2014-week-4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37910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DBC0-BEBC-C724-FAFC-7A946758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#3: Guard Your Emotions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BC3A3-C99F-A02A-771C-AF1DAE03EE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There are times your mind will come under the attack of dark forces.</a:t>
            </a:r>
          </a:p>
          <a:p>
            <a:r>
              <a:rPr lang="en-US" dirty="0"/>
              <a:t>It can affect you emotionally, physically and spiritually.</a:t>
            </a:r>
          </a:p>
          <a:p>
            <a:r>
              <a:rPr lang="en-US" dirty="0"/>
              <a:t>Do not be passive</a:t>
            </a:r>
          </a:p>
          <a:p>
            <a:r>
              <a:rPr lang="en-US" dirty="0"/>
              <a:t>Submit to God and resist the dark forces verbally,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/>
              <a:t>James 4:7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GB" i="1" dirty="0"/>
              <a:t>Submit yourselves, then, to God. Resist the 	devil, and he will flee from you. </a:t>
            </a:r>
            <a:endParaRPr lang="en-US" i="1" dirty="0"/>
          </a:p>
          <a:p>
            <a:r>
              <a:rPr lang="en-US" dirty="0"/>
              <a:t>Choose to focus on health emotions – </a:t>
            </a:r>
            <a:r>
              <a:rPr lang="en-US" b="1" i="1" dirty="0"/>
              <a:t>Philippians 4:8,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GB" i="1" dirty="0"/>
              <a:t>Finally, brethren, whatsoever things are true, 	whatsoever things are honest, whatsoever 	things are 	just, whatsoever things are pure, 	whatsoever things 	are lovely, whatsoever things are of good 		report; if there be any virtue, and if there be 	any 	praise, think on these things.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9702C3-66C2-FD68-0C7F-F847B54DFC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2754" y="2160588"/>
            <a:ext cx="2678191" cy="388143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F63F7-B9DF-826C-06CB-748ECC55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/>
              <a:t>Bukachi</a:t>
            </a:r>
            <a:r>
              <a:rPr lang="en-US" dirty="0"/>
              <a:t> – Hope Alive Initiatives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07D92-1917-C4CB-D4A7-F7B18902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8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D4FF0-136F-BACF-EF12-A600EF54ED6F}"/>
              </a:ext>
            </a:extLst>
          </p:cNvPr>
          <p:cNvSpPr txBox="1"/>
          <p:nvPr/>
        </p:nvSpPr>
        <p:spPr>
          <a:xfrm>
            <a:off x="5842754" y="6042025"/>
            <a:ext cx="267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sadiegen.blogspot.com/2013/03/portrait-dune-artiste-parisienn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9882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647A-E943-B203-C21E-51116796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#4: Trust God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0E4F-2D2F-4315-42F0-5CFB08898E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God will sometimes allow us go through difficult times: physically, spiritually and emotionally.</a:t>
            </a:r>
          </a:p>
          <a:p>
            <a:r>
              <a:rPr lang="en-US" dirty="0"/>
              <a:t>For a greater good.</a:t>
            </a:r>
          </a:p>
          <a:p>
            <a:r>
              <a:rPr lang="en-US" dirty="0"/>
              <a:t>Like Job: to test why do he serves God. God restored twice after testing.</a:t>
            </a:r>
          </a:p>
          <a:p>
            <a:r>
              <a:rPr lang="en-US" dirty="0"/>
              <a:t>Like Paul: to humble us. God gave grace to him after prayer.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188F8A-92C2-866A-BFCC-9869753FAD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2A14E-E37B-E81C-C665-E712DFEB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Francis </a:t>
            </a:r>
            <a:r>
              <a:rPr lang="en-US" dirty="0" err="1"/>
              <a:t>Bukachi</a:t>
            </a:r>
            <a:r>
              <a:rPr lang="en-US" dirty="0"/>
              <a:t> – Hope Alive Initiatives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00042-BE3B-3790-90DB-B0963F93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4FB-0267-47DF-BE46-790FC6C294D1}" type="slidenum">
              <a:rPr lang="en-GB" smtClean="0"/>
              <a:t>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D6D7C-FA48-A865-3970-05624D8E8F10}"/>
              </a:ext>
            </a:extLst>
          </p:cNvPr>
          <p:cNvSpPr txBox="1"/>
          <p:nvPr/>
        </p:nvSpPr>
        <p:spPr>
          <a:xfrm>
            <a:off x="5089525" y="5670550"/>
            <a:ext cx="4184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rhemawordforyou.blogspot.com/2013/02/trust-in-lord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d/3.0/"/>
              </a:rPr>
              <a:t>CC BY-ND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42707177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754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Get Emotionally Healed: A training course</vt:lpstr>
      <vt:lpstr>INTRODUCTION</vt:lpstr>
      <vt:lpstr>Hope Alive Initiatives</vt:lpstr>
      <vt:lpstr>Our journey to apply Isaiah 61 </vt:lpstr>
      <vt:lpstr>Breakout Session Objectives </vt:lpstr>
      <vt:lpstr>Key #1: Make  Peace with God and Yourself</vt:lpstr>
      <vt:lpstr>Key #2: Make  Peace with Others</vt:lpstr>
      <vt:lpstr>Key #3: Guard Your Emotions</vt:lpstr>
      <vt:lpstr>Key #4: Trust God</vt:lpstr>
      <vt:lpstr>Summary</vt:lpstr>
      <vt:lpstr>What Next? Recommended resources</vt:lpstr>
      <vt:lpstr>What Next? Recommended resources</vt:lpstr>
      <vt:lpstr>What Next? Recommended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HEALING MATTERS</dc:title>
  <dc:creator>Admin</dc:creator>
  <cp:lastModifiedBy>Admin</cp:lastModifiedBy>
  <cp:revision>20</cp:revision>
  <dcterms:created xsi:type="dcterms:W3CDTF">2022-11-11T04:36:55Z</dcterms:created>
  <dcterms:modified xsi:type="dcterms:W3CDTF">2023-11-09T19:46:06Z</dcterms:modified>
</cp:coreProperties>
</file>