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6" r:id="rId1"/>
    <p:sldMasterId id="2147483727" r:id="rId2"/>
  </p:sldMasterIdLst>
  <p:notesMasterIdLst>
    <p:notesMasterId r:id="rId3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9" r:id="rId14"/>
    <p:sldId id="267" r:id="rId15"/>
    <p:sldId id="268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5143500" type="screen16x9"/>
  <p:notesSz cx="6858000" cy="9144000"/>
  <p:embeddedFontLst>
    <p:embeddedFont>
      <p:font typeface="DM Sans" pitchFamily="2" charset="77"/>
      <p:regular r:id="rId35"/>
      <p:bold r:id="rId36"/>
      <p:italic r:id="rId37"/>
      <p:boldItalic r:id="rId38"/>
    </p:embeddedFont>
    <p:embeddedFont>
      <p:font typeface="DM Sans Medium" pitchFamily="2" charset="77"/>
      <p:regular r:id="rId39"/>
      <p:bold r:id="rId40"/>
      <p:italic r:id="rId41"/>
      <p:boldItalic r:id="rId42"/>
    </p:embeddedFont>
    <p:embeddedFont>
      <p:font typeface="Dosis" pitchFamily="2" charset="77"/>
      <p:regular r:id="rId43"/>
      <p:bold r:id="rId44"/>
    </p:embeddedFont>
    <p:embeddedFont>
      <p:font typeface="Inter" panose="02000503000000020004" pitchFamily="2" charset="0"/>
      <p:regular r:id="rId45"/>
      <p:bold r:id="rId46"/>
      <p:italic r:id="rId47"/>
      <p:boldItalic r:id="rId48"/>
    </p:embeddedFont>
    <p:embeddedFont>
      <p:font typeface="Inter Light" panose="02000503000000020004" pitchFamily="2" charset="0"/>
      <p:regular r:id="rId49"/>
      <p:bold r:id="rId50"/>
      <p:italic r:id="rId51"/>
      <p:boldItalic r:id="rId52"/>
    </p:embeddedFont>
    <p:embeddedFont>
      <p:font typeface="Merriweather" pitchFamily="2" charset="77"/>
      <p:regular r:id="rId53"/>
      <p:bold r:id="rId54"/>
      <p:italic r:id="rId55"/>
      <p:boldItalic r:id="rId56"/>
    </p:embeddedFont>
    <p:embeddedFont>
      <p:font typeface="Merriweather Medium" pitchFamily="2" charset="77"/>
      <p:regular r:id="rId57"/>
      <p:bold r:id="rId58"/>
      <p:italic r:id="rId59"/>
      <p:boldItalic r:id="rId60"/>
    </p:embeddedFont>
    <p:embeddedFont>
      <p:font typeface="Merriweather SemiBold" pitchFamily="2" charset="77"/>
      <p:regular r:id="rId61"/>
      <p:bold r:id="rId62"/>
      <p:italic r:id="rId63"/>
      <p:boldItalic r:id="rId64"/>
    </p:embeddedFont>
    <p:embeddedFont>
      <p:font typeface="Play" pitchFamily="2" charset="77"/>
      <p:regular r:id="rId65"/>
      <p:bold r:id="rId66"/>
      <p:italic r:id="rId67"/>
      <p:boldItalic r:id="rId68"/>
    </p:embeddedFont>
    <p:embeddedFont>
      <p:font typeface="Taviraj" pitchFamily="2" charset="-34"/>
      <p:regular r:id="rId69"/>
      <p:bold r:id="rId70"/>
      <p:italic r:id="rId71"/>
      <p:boldItalic r:id="rId72"/>
    </p:embeddedFont>
    <p:embeddedFont>
      <p:font typeface="Taviraj Light" pitchFamily="2" charset="-34"/>
      <p:regular r:id="rId73"/>
      <p:bold r:id="rId74"/>
      <p:italic r:id="rId75"/>
      <p:boldItalic r:id="rId76"/>
    </p:embeddedFont>
    <p:embeddedFont>
      <p:font typeface="Taviraj Medium" pitchFamily="2" charset="-34"/>
      <p:regular r:id="rId77"/>
      <p:bold r:id="rId78"/>
      <p:italic r:id="rId79"/>
      <p:boldItalic r:id="rId80"/>
    </p:embeddedFont>
    <p:embeddedFont>
      <p:font typeface="Taviraj SemiBold" pitchFamily="2" charset="-34"/>
      <p:regular r:id="rId81"/>
      <p:bold r:id="rId82"/>
      <p:italic r:id="rId83"/>
      <p:boldItalic r:id="rId8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885E"/>
    <a:srgbClr val="FFFFFF"/>
    <a:srgbClr val="4F7FAD"/>
    <a:srgbClr val="F3F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68"/>
  </p:normalViewPr>
  <p:slideViewPr>
    <p:cSldViewPr snapToGrid="0">
      <p:cViewPr varScale="1">
        <p:scale>
          <a:sx n="127" d="100"/>
          <a:sy n="127" d="100"/>
        </p:scale>
        <p:origin x="184" y="6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63" Type="http://schemas.openxmlformats.org/officeDocument/2006/relationships/font" Target="fonts/font29.fntdata"/><Relationship Id="rId68" Type="http://schemas.openxmlformats.org/officeDocument/2006/relationships/font" Target="fonts/font34.fntdata"/><Relationship Id="rId84" Type="http://schemas.openxmlformats.org/officeDocument/2006/relationships/font" Target="fonts/font50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74" Type="http://schemas.openxmlformats.org/officeDocument/2006/relationships/font" Target="fonts/font40.fntdata"/><Relationship Id="rId79" Type="http://schemas.openxmlformats.org/officeDocument/2006/relationships/font" Target="fonts/font45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69" Type="http://schemas.openxmlformats.org/officeDocument/2006/relationships/font" Target="fonts/font35.fntdata"/><Relationship Id="rId77" Type="http://schemas.openxmlformats.org/officeDocument/2006/relationships/font" Target="fonts/font43.fntdata"/><Relationship Id="rId8" Type="http://schemas.openxmlformats.org/officeDocument/2006/relationships/slide" Target="slides/slide6.xml"/><Relationship Id="rId51" Type="http://schemas.openxmlformats.org/officeDocument/2006/relationships/font" Target="fonts/font17.fntdata"/><Relationship Id="rId72" Type="http://schemas.openxmlformats.org/officeDocument/2006/relationships/font" Target="fonts/font38.fntdata"/><Relationship Id="rId80" Type="http://schemas.openxmlformats.org/officeDocument/2006/relationships/font" Target="fonts/font46.fntdata"/><Relationship Id="rId85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font" Target="fonts/font33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70" Type="http://schemas.openxmlformats.org/officeDocument/2006/relationships/font" Target="fonts/font36.fntdata"/><Relationship Id="rId75" Type="http://schemas.openxmlformats.org/officeDocument/2006/relationships/font" Target="fonts/font41.fntdata"/><Relationship Id="rId83" Type="http://schemas.openxmlformats.org/officeDocument/2006/relationships/font" Target="fonts/font49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font" Target="fonts/font31.fntdata"/><Relationship Id="rId73" Type="http://schemas.openxmlformats.org/officeDocument/2006/relationships/font" Target="fonts/font39.fntdata"/><Relationship Id="rId78" Type="http://schemas.openxmlformats.org/officeDocument/2006/relationships/font" Target="fonts/font44.fntdata"/><Relationship Id="rId81" Type="http://schemas.openxmlformats.org/officeDocument/2006/relationships/font" Target="fonts/font47.fntdata"/><Relationship Id="rId86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5.fntdata"/><Relationship Id="rId34" Type="http://schemas.openxmlformats.org/officeDocument/2006/relationships/notesMaster" Target="notesMasters/notesMaster1.xml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76" Type="http://schemas.openxmlformats.org/officeDocument/2006/relationships/font" Target="fonts/font42.fntdata"/><Relationship Id="rId7" Type="http://schemas.openxmlformats.org/officeDocument/2006/relationships/slide" Target="slides/slide5.xml"/><Relationship Id="rId71" Type="http://schemas.openxmlformats.org/officeDocument/2006/relationships/font" Target="fonts/font3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66" Type="http://schemas.openxmlformats.org/officeDocument/2006/relationships/font" Target="fonts/font32.fntdata"/><Relationship Id="rId87" Type="http://schemas.openxmlformats.org/officeDocument/2006/relationships/theme" Target="theme/theme1.xml"/><Relationship Id="rId61" Type="http://schemas.openxmlformats.org/officeDocument/2006/relationships/font" Target="fonts/font27.fntdata"/><Relationship Id="rId82" Type="http://schemas.openxmlformats.org/officeDocument/2006/relationships/font" Target="fonts/font4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g3a06a1f68a8_0_1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8" name="Google Shape;888;g3a06a1f68a8_0_1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3a06a1f68a8_0_63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3a06a1f68a8_0_63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a06a1f68a8_0_6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4" name="Google Shape;974;g3a06a1f68a8_0_6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3a06a1f68a8_0_64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3a06a1f68a8_0_64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3a06a1f68a8_0_63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g3a06a1f68a8_0_63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g3a06a1f68a8_0_635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g3a06a1f68a8_0_6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3a06a1f68a8_0_6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3a06a1f68a8_0_6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g3a06a1f68a8_0_64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8" name="Google Shape;1008;g3a06a1f68a8_0_64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3a06a1f68a8_0_64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4" name="Google Shape;1014;g3a06a1f68a8_0_64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g3a06a1f68a8_0_647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3a06a1f68a8_0_6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7" name="Google Shape;1037;g3a06a1f68a8_0_6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3a06a1f68a8_0_64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g3a06a1f68a8_0_6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a06a1f68a8_0_17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a06a1f68a8_0_17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g3a06a1f68a8_0_68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8" name="Google Shape;1058;g3a06a1f68a8_0_68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3a06a1f68a8_0_65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g3a06a1f68a8_0_6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3a06a1f68a8_0_65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g3a06a1f68a8_0_65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g3a06a1f68a8_0_65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2" name="Google Shape;1092;g3a06a1f68a8_0_65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3" name="Google Shape;1093;g3a06a1f68a8_0_65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3a06a1f68a8_0_65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g3a06a1f68a8_0_6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3a06a1f68a8_0_66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g3a06a1f68a8_0_6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3a06a1f68a8_0_67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1" name="Google Shape;1181;g3a06a1f68a8_0_67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3a06a1f68a8_0_67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7" name="Google Shape;1187;g3a06a1f68a8_0_67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3a06a1f68a8_0_69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3a06a1f68a8_0_69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g3a06a1f68a8_0_1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3" name="Google Shape;903;g3a06a1f68a8_0_1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3a06a1f68a8_0_19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g3a06a1f68a8_0_1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g3a06a1f68a8_0_198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g3a06a1f68a8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3a06a1f68a8_0_20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g3a06a1f68a8_0_20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3a06a1f68a8_0_2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3a06a1f68a8_0_2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3a06a1f68a8_0_2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3a06a1f68a8_0_2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3a06a1f68a8_0_21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g3a06a1f68a8_0_2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- Alt 1">
  <p:cSld name="BLANK_2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6099100" y="1796550"/>
            <a:ext cx="2724600" cy="2334300"/>
          </a:xfrm>
          <a:prstGeom prst="rect">
            <a:avLst/>
          </a:prstGeom>
          <a:noFill/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28600" y="749904"/>
            <a:ext cx="5509500" cy="17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100" y="47909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images w/text and items">
  <p:cSld name="CUSTOM_3_1">
    <p:bg>
      <p:bgPr>
        <a:solidFill>
          <a:schemeClr val="accent2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1"/>
          <p:cNvSpPr>
            <a:spLocks noGrp="1"/>
          </p:cNvSpPr>
          <p:nvPr>
            <p:ph type="pic" idx="2"/>
          </p:nvPr>
        </p:nvSpPr>
        <p:spPr>
          <a:xfrm>
            <a:off x="320200" y="2571750"/>
            <a:ext cx="42063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92" name="Google Shape;92;p11"/>
          <p:cNvSpPr>
            <a:spLocks noGrp="1"/>
          </p:cNvSpPr>
          <p:nvPr>
            <p:ph type="pic" idx="3"/>
          </p:nvPr>
        </p:nvSpPr>
        <p:spPr>
          <a:xfrm>
            <a:off x="5477200" y="889175"/>
            <a:ext cx="3346800" cy="904500"/>
          </a:xfrm>
          <a:prstGeom prst="rect">
            <a:avLst/>
          </a:prstGeom>
          <a:noFill/>
          <a:ln>
            <a:noFill/>
          </a:ln>
        </p:spPr>
      </p:sp>
      <p:sp>
        <p:nvSpPr>
          <p:cNvPr id="93" name="Google Shape;93;p11"/>
          <p:cNvSpPr txBox="1">
            <a:spLocks noGrp="1"/>
          </p:cNvSpPr>
          <p:nvPr>
            <p:ph type="body" idx="1"/>
          </p:nvPr>
        </p:nvSpPr>
        <p:spPr>
          <a:xfrm>
            <a:off x="5385650" y="1895400"/>
            <a:ext cx="35298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11"/>
          <p:cNvSpPr txBox="1">
            <a:spLocks noGrp="1"/>
          </p:cNvSpPr>
          <p:nvPr>
            <p:ph type="subTitle" idx="4"/>
          </p:nvPr>
        </p:nvSpPr>
        <p:spPr>
          <a:xfrm>
            <a:off x="5385650" y="2953675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5"/>
          </p:nvPr>
        </p:nvSpPr>
        <p:spPr>
          <a:xfrm>
            <a:off x="5385650" y="3401825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96" name="Google Shape;96;p11"/>
          <p:cNvSpPr txBox="1">
            <a:spLocks noGrp="1"/>
          </p:cNvSpPr>
          <p:nvPr>
            <p:ph type="subTitle" idx="6"/>
          </p:nvPr>
        </p:nvSpPr>
        <p:spPr>
          <a:xfrm>
            <a:off x="5769350" y="3401825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11"/>
          <p:cNvSpPr txBox="1">
            <a:spLocks noGrp="1"/>
          </p:cNvSpPr>
          <p:nvPr>
            <p:ph type="subTitle" idx="7"/>
          </p:nvPr>
        </p:nvSpPr>
        <p:spPr>
          <a:xfrm>
            <a:off x="5385650" y="3849963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ubTitle" idx="8"/>
          </p:nvPr>
        </p:nvSpPr>
        <p:spPr>
          <a:xfrm>
            <a:off x="5769350" y="3849963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11"/>
          <p:cNvSpPr txBox="1">
            <a:spLocks noGrp="1"/>
          </p:cNvSpPr>
          <p:nvPr>
            <p:ph type="subTitle" idx="9"/>
          </p:nvPr>
        </p:nvSpPr>
        <p:spPr>
          <a:xfrm>
            <a:off x="5385650" y="4298088"/>
            <a:ext cx="3837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Taviraj Light"/>
              <a:buNone/>
              <a:defRPr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00" name="Google Shape;100;p11"/>
          <p:cNvSpPr txBox="1">
            <a:spLocks noGrp="1"/>
          </p:cNvSpPr>
          <p:nvPr>
            <p:ph type="subTitle" idx="13"/>
          </p:nvPr>
        </p:nvSpPr>
        <p:spPr>
          <a:xfrm>
            <a:off x="5769350" y="4298088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11"/>
          <p:cNvSpPr txBox="1">
            <a:spLocks noGrp="1"/>
          </p:cNvSpPr>
          <p:nvPr>
            <p:ph type="subTitle" idx="14"/>
          </p:nvPr>
        </p:nvSpPr>
        <p:spPr>
          <a:xfrm>
            <a:off x="5769350" y="2953675"/>
            <a:ext cx="3127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1"/>
          <p:cNvSpPr txBox="1">
            <a:spLocks noGrp="1"/>
          </p:cNvSpPr>
          <p:nvPr>
            <p:ph type="subTitle" idx="1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1"/>
          <p:cNvSpPr txBox="1">
            <a:spLocks noGrp="1"/>
          </p:cNvSpPr>
          <p:nvPr>
            <p:ph type="subTitle" idx="1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11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40470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w/3 items right 2">
  <p:cSld name="CUSTOM_3_1_1_3">
    <p:bg>
      <p:bgPr>
        <a:solidFill>
          <a:schemeClr val="accent5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2"/>
          <p:cNvSpPr>
            <a:spLocks noGrp="1"/>
          </p:cNvSpPr>
          <p:nvPr>
            <p:ph type="pic" idx="2"/>
          </p:nvPr>
        </p:nvSpPr>
        <p:spPr>
          <a:xfrm>
            <a:off x="320200" y="3244502"/>
            <a:ext cx="4206300" cy="1435500"/>
          </a:xfrm>
          <a:prstGeom prst="rect">
            <a:avLst/>
          </a:prstGeom>
          <a:noFill/>
          <a:ln>
            <a:noFill/>
          </a:ln>
        </p:spPr>
      </p:sp>
      <p:sp>
        <p:nvSpPr>
          <p:cNvPr id="107" name="Google Shape;107;p12"/>
          <p:cNvSpPr txBox="1">
            <a:spLocks noGrp="1"/>
          </p:cNvSpPr>
          <p:nvPr>
            <p:ph type="body" idx="1"/>
          </p:nvPr>
        </p:nvSpPr>
        <p:spPr>
          <a:xfrm>
            <a:off x="320200" y="2251000"/>
            <a:ext cx="4206300" cy="86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2"/>
          <p:cNvSpPr txBox="1">
            <a:spLocks noGrp="1"/>
          </p:cNvSpPr>
          <p:nvPr>
            <p:ph type="subTitle" idx="3"/>
          </p:nvPr>
        </p:nvSpPr>
        <p:spPr>
          <a:xfrm>
            <a:off x="5484850" y="1370025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09" name="Google Shape;109;p12"/>
          <p:cNvSpPr txBox="1">
            <a:spLocks noGrp="1"/>
          </p:cNvSpPr>
          <p:nvPr>
            <p:ph type="subTitle" idx="4"/>
          </p:nvPr>
        </p:nvSpPr>
        <p:spPr>
          <a:xfrm>
            <a:off x="5800983" y="1370018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0" name="Google Shape;110;p12"/>
          <p:cNvSpPr txBox="1">
            <a:spLocks noGrp="1"/>
          </p:cNvSpPr>
          <p:nvPr>
            <p:ph type="body" idx="5"/>
          </p:nvPr>
        </p:nvSpPr>
        <p:spPr>
          <a:xfrm>
            <a:off x="5484850" y="1624200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2"/>
          <p:cNvSpPr txBox="1">
            <a:spLocks noGrp="1"/>
          </p:cNvSpPr>
          <p:nvPr>
            <p:ph type="subTitle" idx="6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2"/>
          <p:cNvSpPr txBox="1">
            <a:spLocks noGrp="1"/>
          </p:cNvSpPr>
          <p:nvPr>
            <p:ph type="subTitle" idx="7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2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065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2"/>
          <p:cNvSpPr txBox="1">
            <a:spLocks noGrp="1"/>
          </p:cNvSpPr>
          <p:nvPr>
            <p:ph type="subTitle" idx="8"/>
          </p:nvPr>
        </p:nvSpPr>
        <p:spPr>
          <a:xfrm>
            <a:off x="5484850" y="3758475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15" name="Google Shape;115;p12"/>
          <p:cNvSpPr txBox="1">
            <a:spLocks noGrp="1"/>
          </p:cNvSpPr>
          <p:nvPr>
            <p:ph type="subTitle" idx="9"/>
          </p:nvPr>
        </p:nvSpPr>
        <p:spPr>
          <a:xfrm>
            <a:off x="5800983" y="3761268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6" name="Google Shape;116;p12"/>
          <p:cNvSpPr txBox="1">
            <a:spLocks noGrp="1"/>
          </p:cNvSpPr>
          <p:nvPr>
            <p:ph type="body" idx="13"/>
          </p:nvPr>
        </p:nvSpPr>
        <p:spPr>
          <a:xfrm>
            <a:off x="5484850" y="4012650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" name="Google Shape;117;p12"/>
          <p:cNvSpPr txBox="1">
            <a:spLocks noGrp="1"/>
          </p:cNvSpPr>
          <p:nvPr>
            <p:ph type="subTitle" idx="14"/>
          </p:nvPr>
        </p:nvSpPr>
        <p:spPr>
          <a:xfrm>
            <a:off x="5484850" y="2566350"/>
            <a:ext cx="2691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00"/>
              <a:buFont typeface="Taviraj Light"/>
              <a:buNone/>
              <a:defRPr sz="10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18" name="Google Shape;118;p12"/>
          <p:cNvSpPr txBox="1">
            <a:spLocks noGrp="1"/>
          </p:cNvSpPr>
          <p:nvPr>
            <p:ph type="subTitle" idx="15"/>
          </p:nvPr>
        </p:nvSpPr>
        <p:spPr>
          <a:xfrm>
            <a:off x="5800983" y="2564943"/>
            <a:ext cx="29799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"/>
              <a:buNone/>
              <a:defRPr sz="1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119" name="Google Shape;119;p12"/>
          <p:cNvSpPr txBox="1">
            <a:spLocks noGrp="1"/>
          </p:cNvSpPr>
          <p:nvPr>
            <p:ph type="body" idx="16"/>
          </p:nvPr>
        </p:nvSpPr>
        <p:spPr>
          <a:xfrm>
            <a:off x="5484850" y="2820525"/>
            <a:ext cx="3345600" cy="560400"/>
          </a:xfrm>
          <a:prstGeom prst="rect">
            <a:avLst/>
          </a:prstGeom>
          <a:noFill/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/text">
  <p:cSld name="CUSTOM_3_1_1_1">
    <p:bg>
      <p:bgPr>
        <a:solidFill>
          <a:schemeClr val="accent5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3"/>
          <p:cNvSpPr>
            <a:spLocks noGrp="1"/>
          </p:cNvSpPr>
          <p:nvPr>
            <p:ph type="pic" idx="2"/>
          </p:nvPr>
        </p:nvSpPr>
        <p:spPr>
          <a:xfrm>
            <a:off x="320100" y="2164202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22" name="Google Shape;122;p13"/>
          <p:cNvSpPr txBox="1">
            <a:spLocks noGrp="1"/>
          </p:cNvSpPr>
          <p:nvPr>
            <p:ph type="body" idx="1"/>
          </p:nvPr>
        </p:nvSpPr>
        <p:spPr>
          <a:xfrm>
            <a:off x="320100" y="3738725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3"/>
          </p:nvPr>
        </p:nvSpPr>
        <p:spPr>
          <a:xfrm>
            <a:off x="3201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4"/>
          </p:nvPr>
        </p:nvSpPr>
        <p:spPr>
          <a:xfrm>
            <a:off x="7108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>
            <a:spLocks noGrp="1"/>
          </p:cNvSpPr>
          <p:nvPr>
            <p:ph type="pic" idx="5"/>
          </p:nvPr>
        </p:nvSpPr>
        <p:spPr>
          <a:xfrm>
            <a:off x="6236000" y="2171940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26" name="Google Shape;126;p13"/>
          <p:cNvSpPr txBox="1">
            <a:spLocks noGrp="1"/>
          </p:cNvSpPr>
          <p:nvPr>
            <p:ph type="body" idx="6"/>
          </p:nvPr>
        </p:nvSpPr>
        <p:spPr>
          <a:xfrm>
            <a:off x="6236000" y="3746463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7" name="Google Shape;127;p13"/>
          <p:cNvSpPr txBox="1">
            <a:spLocks noGrp="1"/>
          </p:cNvSpPr>
          <p:nvPr>
            <p:ph type="subTitle" idx="7"/>
          </p:nvPr>
        </p:nvSpPr>
        <p:spPr>
          <a:xfrm>
            <a:off x="62360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28" name="Google Shape;128;p13"/>
          <p:cNvSpPr txBox="1">
            <a:spLocks noGrp="1"/>
          </p:cNvSpPr>
          <p:nvPr>
            <p:ph type="subTitle" idx="8"/>
          </p:nvPr>
        </p:nvSpPr>
        <p:spPr>
          <a:xfrm>
            <a:off x="66267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9" name="Google Shape;129;p13"/>
          <p:cNvSpPr>
            <a:spLocks noGrp="1"/>
          </p:cNvSpPr>
          <p:nvPr>
            <p:ph type="pic" idx="9"/>
          </p:nvPr>
        </p:nvSpPr>
        <p:spPr>
          <a:xfrm>
            <a:off x="3278050" y="2171927"/>
            <a:ext cx="2587800" cy="978300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3"/>
          <p:cNvSpPr txBox="1">
            <a:spLocks noGrp="1"/>
          </p:cNvSpPr>
          <p:nvPr>
            <p:ph type="body" idx="13"/>
          </p:nvPr>
        </p:nvSpPr>
        <p:spPr>
          <a:xfrm>
            <a:off x="3278000" y="3746450"/>
            <a:ext cx="25878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1" name="Google Shape;131;p13"/>
          <p:cNvSpPr txBox="1">
            <a:spLocks noGrp="1"/>
          </p:cNvSpPr>
          <p:nvPr>
            <p:ph type="subTitle" idx="14"/>
          </p:nvPr>
        </p:nvSpPr>
        <p:spPr>
          <a:xfrm>
            <a:off x="3278003" y="3337800"/>
            <a:ext cx="3837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Taviraj Light"/>
              <a:buNone/>
              <a:defRPr sz="1200">
                <a:solidFill>
                  <a:schemeClr val="lt2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32" name="Google Shape;132;p13"/>
          <p:cNvSpPr txBox="1">
            <a:spLocks noGrp="1"/>
          </p:cNvSpPr>
          <p:nvPr>
            <p:ph type="subTitle" idx="15"/>
          </p:nvPr>
        </p:nvSpPr>
        <p:spPr>
          <a:xfrm>
            <a:off x="3668700" y="3337800"/>
            <a:ext cx="2197200" cy="3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None/>
              <a:defRPr sz="1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3" name="Google Shape;133;p13"/>
          <p:cNvSpPr txBox="1">
            <a:spLocks noGrp="1"/>
          </p:cNvSpPr>
          <p:nvPr>
            <p:ph type="body" idx="16"/>
          </p:nvPr>
        </p:nvSpPr>
        <p:spPr>
          <a:xfrm>
            <a:off x="5431275" y="706000"/>
            <a:ext cx="3392700" cy="7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13"/>
          <p:cNvSpPr txBox="1">
            <a:spLocks noGrp="1"/>
          </p:cNvSpPr>
          <p:nvPr>
            <p:ph type="subTitle" idx="17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13"/>
          <p:cNvSpPr txBox="1">
            <a:spLocks noGrp="1"/>
          </p:cNvSpPr>
          <p:nvPr>
            <p:ph type="subTitle" idx="18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13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0652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63">
          <p15:clr>
            <a:srgbClr val="E46962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1">
  <p:cSld name="CUSTOM_3_1_1_1_1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4"/>
          <p:cNvSpPr>
            <a:spLocks noGrp="1"/>
          </p:cNvSpPr>
          <p:nvPr>
            <p:ph type="pic" idx="2"/>
          </p:nvPr>
        </p:nvSpPr>
        <p:spPr>
          <a:xfrm>
            <a:off x="32010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p14"/>
          <p:cNvSpPr>
            <a:spLocks noGrp="1"/>
          </p:cNvSpPr>
          <p:nvPr>
            <p:ph type="pic" idx="3"/>
          </p:nvPr>
        </p:nvSpPr>
        <p:spPr>
          <a:xfrm>
            <a:off x="2039125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14"/>
          <p:cNvSpPr>
            <a:spLocks noGrp="1"/>
          </p:cNvSpPr>
          <p:nvPr>
            <p:ph type="pic" idx="4"/>
          </p:nvPr>
        </p:nvSpPr>
        <p:spPr>
          <a:xfrm>
            <a:off x="375815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14"/>
          <p:cNvSpPr>
            <a:spLocks noGrp="1"/>
          </p:cNvSpPr>
          <p:nvPr>
            <p:ph type="pic" idx="5"/>
          </p:nvPr>
        </p:nvSpPr>
        <p:spPr>
          <a:xfrm>
            <a:off x="5477175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42" name="Google Shape;142;p14"/>
          <p:cNvSpPr>
            <a:spLocks noGrp="1"/>
          </p:cNvSpPr>
          <p:nvPr>
            <p:ph type="pic" idx="6"/>
          </p:nvPr>
        </p:nvSpPr>
        <p:spPr>
          <a:xfrm>
            <a:off x="7196200" y="457202"/>
            <a:ext cx="1627500" cy="12801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14"/>
          <p:cNvSpPr txBox="1">
            <a:spLocks noGrp="1"/>
          </p:cNvSpPr>
          <p:nvPr>
            <p:ph type="title"/>
          </p:nvPr>
        </p:nvSpPr>
        <p:spPr>
          <a:xfrm>
            <a:off x="221700" y="3568025"/>
            <a:ext cx="8700600" cy="13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2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4"/>
          <p:cNvSpPr txBox="1">
            <a:spLocks noGrp="1"/>
          </p:cNvSpPr>
          <p:nvPr>
            <p:ph type="subTitle" idx="1"/>
          </p:nvPr>
        </p:nvSpPr>
        <p:spPr>
          <a:xfrm>
            <a:off x="32010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14"/>
          <p:cNvSpPr txBox="1">
            <a:spLocks noGrp="1"/>
          </p:cNvSpPr>
          <p:nvPr>
            <p:ph type="subTitle" idx="7"/>
          </p:nvPr>
        </p:nvSpPr>
        <p:spPr>
          <a:xfrm>
            <a:off x="32010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6" name="Google Shape;146;p14"/>
          <p:cNvSpPr txBox="1">
            <a:spLocks noGrp="1"/>
          </p:cNvSpPr>
          <p:nvPr>
            <p:ph type="subTitle" idx="8"/>
          </p:nvPr>
        </p:nvSpPr>
        <p:spPr>
          <a:xfrm>
            <a:off x="2039125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subTitle" idx="9"/>
          </p:nvPr>
        </p:nvSpPr>
        <p:spPr>
          <a:xfrm>
            <a:off x="2039125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48" name="Google Shape;148;p14"/>
          <p:cNvSpPr txBox="1">
            <a:spLocks noGrp="1"/>
          </p:cNvSpPr>
          <p:nvPr>
            <p:ph type="subTitle" idx="13"/>
          </p:nvPr>
        </p:nvSpPr>
        <p:spPr>
          <a:xfrm>
            <a:off x="375815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4"/>
          <p:cNvSpPr txBox="1">
            <a:spLocks noGrp="1"/>
          </p:cNvSpPr>
          <p:nvPr>
            <p:ph type="subTitle" idx="14"/>
          </p:nvPr>
        </p:nvSpPr>
        <p:spPr>
          <a:xfrm>
            <a:off x="375815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50" name="Google Shape;150;p14"/>
          <p:cNvSpPr txBox="1">
            <a:spLocks noGrp="1"/>
          </p:cNvSpPr>
          <p:nvPr>
            <p:ph type="subTitle" idx="15"/>
          </p:nvPr>
        </p:nvSpPr>
        <p:spPr>
          <a:xfrm>
            <a:off x="5477175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4"/>
          <p:cNvSpPr txBox="1">
            <a:spLocks noGrp="1"/>
          </p:cNvSpPr>
          <p:nvPr>
            <p:ph type="subTitle" idx="16"/>
          </p:nvPr>
        </p:nvSpPr>
        <p:spPr>
          <a:xfrm>
            <a:off x="5477175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52" name="Google Shape;152;p14"/>
          <p:cNvSpPr txBox="1">
            <a:spLocks noGrp="1"/>
          </p:cNvSpPr>
          <p:nvPr>
            <p:ph type="subTitle" idx="17"/>
          </p:nvPr>
        </p:nvSpPr>
        <p:spPr>
          <a:xfrm>
            <a:off x="7196200" y="1855929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4"/>
          <p:cNvSpPr txBox="1">
            <a:spLocks noGrp="1"/>
          </p:cNvSpPr>
          <p:nvPr>
            <p:ph type="subTitle" idx="18"/>
          </p:nvPr>
        </p:nvSpPr>
        <p:spPr>
          <a:xfrm>
            <a:off x="7196200" y="2051571"/>
            <a:ext cx="1627500" cy="210900"/>
          </a:xfrm>
          <a:prstGeom prst="rect">
            <a:avLst/>
          </a:prstGeom>
        </p:spPr>
        <p:txBody>
          <a:bodyPr spcFirstLastPara="1" wrap="square" lIns="0" tIns="91425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54" name="Google Shape;154;p14"/>
          <p:cNvSpPr txBox="1">
            <a:spLocks noGrp="1"/>
          </p:cNvSpPr>
          <p:nvPr>
            <p:ph type="subTitle" idx="19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155" name="Google Shape;155;p14"/>
          <p:cNvSpPr txBox="1">
            <a:spLocks noGrp="1"/>
          </p:cNvSpPr>
          <p:nvPr>
            <p:ph type="subTitle" idx="20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eet the team 2">
  <p:cSld name="CUSTOM_3_1_1_1_1_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5"/>
          <p:cNvSpPr>
            <a:spLocks noGrp="1"/>
          </p:cNvSpPr>
          <p:nvPr>
            <p:ph type="pic" idx="2"/>
          </p:nvPr>
        </p:nvSpPr>
        <p:spPr>
          <a:xfrm>
            <a:off x="3758250" y="4572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p15"/>
          <p:cNvSpPr txBox="1">
            <a:spLocks noGrp="1"/>
          </p:cNvSpPr>
          <p:nvPr>
            <p:ph type="subTitle" idx="1"/>
          </p:nvPr>
        </p:nvSpPr>
        <p:spPr>
          <a:xfrm>
            <a:off x="5477150" y="4572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59" name="Google Shape;159;p15"/>
          <p:cNvSpPr txBox="1">
            <a:spLocks noGrp="1"/>
          </p:cNvSpPr>
          <p:nvPr>
            <p:ph type="subTitle" idx="3"/>
          </p:nvPr>
        </p:nvSpPr>
        <p:spPr>
          <a:xfrm>
            <a:off x="7575075" y="4572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0" name="Google Shape;160;p15"/>
          <p:cNvSpPr>
            <a:spLocks noGrp="1"/>
          </p:cNvSpPr>
          <p:nvPr>
            <p:ph type="pic" idx="4"/>
          </p:nvPr>
        </p:nvSpPr>
        <p:spPr>
          <a:xfrm>
            <a:off x="3758250" y="18996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161" name="Google Shape;161;p15"/>
          <p:cNvSpPr>
            <a:spLocks noGrp="1"/>
          </p:cNvSpPr>
          <p:nvPr>
            <p:ph type="pic" idx="5"/>
          </p:nvPr>
        </p:nvSpPr>
        <p:spPr>
          <a:xfrm>
            <a:off x="3758250" y="3342002"/>
            <a:ext cx="1627500" cy="13443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15"/>
          <p:cNvSpPr txBox="1">
            <a:spLocks noGrp="1"/>
          </p:cNvSpPr>
          <p:nvPr>
            <p:ph type="body" idx="6"/>
          </p:nvPr>
        </p:nvSpPr>
        <p:spPr>
          <a:xfrm>
            <a:off x="5477150" y="9159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163" name="Google Shape;163;p15"/>
          <p:cNvSpPr txBox="1">
            <a:spLocks noGrp="1"/>
          </p:cNvSpPr>
          <p:nvPr>
            <p:ph type="subTitle" idx="7"/>
          </p:nvPr>
        </p:nvSpPr>
        <p:spPr>
          <a:xfrm>
            <a:off x="5477150" y="18954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4" name="Google Shape;164;p15"/>
          <p:cNvSpPr txBox="1">
            <a:spLocks noGrp="1"/>
          </p:cNvSpPr>
          <p:nvPr>
            <p:ph type="subTitle" idx="8"/>
          </p:nvPr>
        </p:nvSpPr>
        <p:spPr>
          <a:xfrm>
            <a:off x="7575075" y="18954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5" name="Google Shape;165;p15"/>
          <p:cNvSpPr txBox="1">
            <a:spLocks noGrp="1"/>
          </p:cNvSpPr>
          <p:nvPr>
            <p:ph type="body" idx="9"/>
          </p:nvPr>
        </p:nvSpPr>
        <p:spPr>
          <a:xfrm>
            <a:off x="5477150" y="23541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15"/>
          <p:cNvSpPr txBox="1">
            <a:spLocks noGrp="1"/>
          </p:cNvSpPr>
          <p:nvPr>
            <p:ph type="subTitle" idx="13"/>
          </p:nvPr>
        </p:nvSpPr>
        <p:spPr>
          <a:xfrm>
            <a:off x="5477150" y="3333600"/>
            <a:ext cx="17190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7" name="Google Shape;167;p15"/>
          <p:cNvSpPr txBox="1">
            <a:spLocks noGrp="1"/>
          </p:cNvSpPr>
          <p:nvPr>
            <p:ph type="subTitle" idx="14"/>
          </p:nvPr>
        </p:nvSpPr>
        <p:spPr>
          <a:xfrm>
            <a:off x="7575075" y="3333600"/>
            <a:ext cx="1248600" cy="210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Light"/>
              <a:buNone/>
              <a:defRPr sz="1000"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highlight>
                  <a:schemeClr val="accen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68" name="Google Shape;168;p15"/>
          <p:cNvSpPr txBox="1">
            <a:spLocks noGrp="1"/>
          </p:cNvSpPr>
          <p:nvPr>
            <p:ph type="body" idx="15"/>
          </p:nvPr>
        </p:nvSpPr>
        <p:spPr>
          <a:xfrm>
            <a:off x="5477150" y="3792300"/>
            <a:ext cx="3346800" cy="7572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15"/>
          <p:cNvSpPr txBox="1">
            <a:spLocks noGrp="1"/>
          </p:cNvSpPr>
          <p:nvPr>
            <p:ph type="subTitle" idx="16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170" name="Google Shape;170;p15"/>
          <p:cNvSpPr txBox="1">
            <a:spLocks noGrp="1"/>
          </p:cNvSpPr>
          <p:nvPr>
            <p:ph type="subTitle" idx="17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171" name="Google Shape;171;p15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xt steps">
  <p:cSld name="BLANK_1_1_1_1_1_1_1_1_1_1_1_1_1_1_1_1_1_1_1_1_1_1_3">
    <p:bg>
      <p:bgPr>
        <a:solidFill>
          <a:schemeClr val="accent5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6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6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16"/>
          <p:cNvSpPr txBox="1">
            <a:spLocks noGrp="1"/>
          </p:cNvSpPr>
          <p:nvPr>
            <p:ph type="title"/>
          </p:nvPr>
        </p:nvSpPr>
        <p:spPr>
          <a:xfrm>
            <a:off x="224575" y="942125"/>
            <a:ext cx="8691000" cy="134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16"/>
          <p:cNvSpPr txBox="1">
            <a:spLocks noGrp="1"/>
          </p:cNvSpPr>
          <p:nvPr>
            <p:ph type="body" idx="3"/>
          </p:nvPr>
        </p:nvSpPr>
        <p:spPr>
          <a:xfrm>
            <a:off x="326075" y="2565750"/>
            <a:ext cx="2485500" cy="9696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Inter Light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6"/>
          <p:cNvSpPr txBox="1">
            <a:spLocks noGrp="1"/>
          </p:cNvSpPr>
          <p:nvPr>
            <p:ph type="subTitle" idx="4"/>
          </p:nvPr>
        </p:nvSpPr>
        <p:spPr>
          <a:xfrm>
            <a:off x="3189438" y="2967525"/>
            <a:ext cx="27585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16"/>
          <p:cNvSpPr txBox="1">
            <a:spLocks noGrp="1"/>
          </p:cNvSpPr>
          <p:nvPr>
            <p:ph type="subTitle" idx="5"/>
          </p:nvPr>
        </p:nvSpPr>
        <p:spPr>
          <a:xfrm>
            <a:off x="3189438" y="4244750"/>
            <a:ext cx="27585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6"/>
          <p:cNvSpPr txBox="1">
            <a:spLocks noGrp="1"/>
          </p:cNvSpPr>
          <p:nvPr>
            <p:ph type="subTitle" idx="6"/>
          </p:nvPr>
        </p:nvSpPr>
        <p:spPr>
          <a:xfrm>
            <a:off x="3189438" y="25657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0" name="Google Shape;180;p16"/>
          <p:cNvSpPr txBox="1">
            <a:spLocks noGrp="1"/>
          </p:cNvSpPr>
          <p:nvPr>
            <p:ph type="subTitle" idx="7"/>
          </p:nvPr>
        </p:nvSpPr>
        <p:spPr>
          <a:xfrm>
            <a:off x="6156450" y="4244750"/>
            <a:ext cx="26673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6"/>
          <p:cNvSpPr txBox="1">
            <a:spLocks noGrp="1"/>
          </p:cNvSpPr>
          <p:nvPr>
            <p:ph type="subTitle" idx="8"/>
          </p:nvPr>
        </p:nvSpPr>
        <p:spPr>
          <a:xfrm>
            <a:off x="6156450" y="2967525"/>
            <a:ext cx="25896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6"/>
          <p:cNvSpPr txBox="1">
            <a:spLocks noGrp="1"/>
          </p:cNvSpPr>
          <p:nvPr>
            <p:ph type="subTitle" idx="9"/>
          </p:nvPr>
        </p:nvSpPr>
        <p:spPr>
          <a:xfrm>
            <a:off x="5094174" y="25657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3" name="Google Shape;183;p16"/>
          <p:cNvSpPr txBox="1">
            <a:spLocks noGrp="1"/>
          </p:cNvSpPr>
          <p:nvPr>
            <p:ph type="subTitle" idx="13"/>
          </p:nvPr>
        </p:nvSpPr>
        <p:spPr>
          <a:xfrm>
            <a:off x="3189438" y="39698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4" name="Google Shape;184;p16"/>
          <p:cNvSpPr txBox="1">
            <a:spLocks noGrp="1"/>
          </p:cNvSpPr>
          <p:nvPr>
            <p:ph type="subTitle" idx="14"/>
          </p:nvPr>
        </p:nvSpPr>
        <p:spPr>
          <a:xfrm>
            <a:off x="5087878" y="39698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5" name="Google Shape;185;p16"/>
          <p:cNvSpPr txBox="1">
            <a:spLocks noGrp="1"/>
          </p:cNvSpPr>
          <p:nvPr>
            <p:ph type="subTitle" idx="15"/>
          </p:nvPr>
        </p:nvSpPr>
        <p:spPr>
          <a:xfrm>
            <a:off x="6156450" y="39698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6" name="Google Shape;186;p16"/>
          <p:cNvSpPr txBox="1">
            <a:spLocks noGrp="1"/>
          </p:cNvSpPr>
          <p:nvPr>
            <p:ph type="subTitle" idx="16"/>
          </p:nvPr>
        </p:nvSpPr>
        <p:spPr>
          <a:xfrm>
            <a:off x="8079254" y="3969850"/>
            <a:ext cx="7773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7" name="Google Shape;187;p16"/>
          <p:cNvSpPr txBox="1">
            <a:spLocks noGrp="1"/>
          </p:cNvSpPr>
          <p:nvPr>
            <p:ph type="subTitle" idx="17"/>
          </p:nvPr>
        </p:nvSpPr>
        <p:spPr>
          <a:xfrm>
            <a:off x="6156450" y="2565750"/>
            <a:ext cx="4758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Taviraj SemiBold"/>
              <a:buNone/>
              <a:defRPr sz="1000">
                <a:solidFill>
                  <a:schemeClr val="lt1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88" name="Google Shape;188;p16"/>
          <p:cNvSpPr txBox="1">
            <a:spLocks noGrp="1"/>
          </p:cNvSpPr>
          <p:nvPr>
            <p:ph type="subTitle" idx="18"/>
          </p:nvPr>
        </p:nvSpPr>
        <p:spPr>
          <a:xfrm>
            <a:off x="8079254" y="2565750"/>
            <a:ext cx="775200" cy="33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Medium"/>
              <a:buNone/>
              <a:defRPr sz="1000">
                <a:highlight>
                  <a:schemeClr val="lt2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13">
          <p15:clr>
            <a:srgbClr val="E46962"/>
          </p15:clr>
        </p15:guide>
        <p15:guide id="2" pos="3931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">
  <p:cSld name="CUSTOM">
    <p:bg>
      <p:bgPr>
        <a:solidFill>
          <a:schemeClr val="accent2"/>
        </a:solid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7"/>
          <p:cNvSpPr/>
          <p:nvPr/>
        </p:nvSpPr>
        <p:spPr>
          <a:xfrm>
            <a:off x="4526250" y="0"/>
            <a:ext cx="4617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aviraj"/>
              <a:ea typeface="Taviraj"/>
              <a:cs typeface="Taviraj"/>
              <a:sym typeface="Taviraj"/>
            </a:endParaRPr>
          </a:p>
        </p:txBody>
      </p:sp>
      <p:sp>
        <p:nvSpPr>
          <p:cNvPr id="191" name="Google Shape;191;p17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40470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7"/>
          <p:cNvSpPr txBox="1">
            <a:spLocks noGrp="1"/>
          </p:cNvSpPr>
          <p:nvPr>
            <p:ph type="body" idx="1"/>
          </p:nvPr>
        </p:nvSpPr>
        <p:spPr>
          <a:xfrm>
            <a:off x="228600" y="2133600"/>
            <a:ext cx="4047000" cy="25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7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7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Alt 2">
  <p:cSld name="CUSTOM_1_3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8"/>
          <p:cNvSpPr/>
          <p:nvPr/>
        </p:nvSpPr>
        <p:spPr>
          <a:xfrm>
            <a:off x="-7075" y="1231850"/>
            <a:ext cx="9151200" cy="39117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7" name="Google Shape;197;p18"/>
          <p:cNvSpPr txBox="1">
            <a:spLocks noGrp="1"/>
          </p:cNvSpPr>
          <p:nvPr>
            <p:ph type="body" idx="1"/>
          </p:nvPr>
        </p:nvSpPr>
        <p:spPr>
          <a:xfrm>
            <a:off x="4711488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subTitle" idx="2"/>
          </p:nvPr>
        </p:nvSpPr>
        <p:spPr>
          <a:xfrm>
            <a:off x="4711513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99" name="Google Shape;199;p18"/>
          <p:cNvSpPr txBox="1">
            <a:spLocks noGrp="1"/>
          </p:cNvSpPr>
          <p:nvPr>
            <p:ph type="subTitle" idx="3"/>
          </p:nvPr>
        </p:nvSpPr>
        <p:spPr>
          <a:xfrm>
            <a:off x="4711513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8"/>
          <p:cNvSpPr txBox="1">
            <a:spLocks noGrp="1"/>
          </p:cNvSpPr>
          <p:nvPr>
            <p:ph type="body" idx="4"/>
          </p:nvPr>
        </p:nvSpPr>
        <p:spPr>
          <a:xfrm>
            <a:off x="2515800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18"/>
          <p:cNvSpPr txBox="1">
            <a:spLocks noGrp="1"/>
          </p:cNvSpPr>
          <p:nvPr>
            <p:ph type="body" idx="5"/>
          </p:nvPr>
        </p:nvSpPr>
        <p:spPr>
          <a:xfrm>
            <a:off x="2515800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8"/>
          <p:cNvSpPr txBox="1">
            <a:spLocks noGrp="1"/>
          </p:cNvSpPr>
          <p:nvPr>
            <p:ph type="subTitle" idx="6"/>
          </p:nvPr>
        </p:nvSpPr>
        <p:spPr>
          <a:xfrm>
            <a:off x="2515825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03" name="Google Shape;203;p18"/>
          <p:cNvSpPr txBox="1">
            <a:spLocks noGrp="1"/>
          </p:cNvSpPr>
          <p:nvPr>
            <p:ph type="subTitle" idx="7"/>
          </p:nvPr>
        </p:nvSpPr>
        <p:spPr>
          <a:xfrm>
            <a:off x="2515825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4" name="Google Shape;204;p18"/>
          <p:cNvSpPr txBox="1">
            <a:spLocks noGrp="1"/>
          </p:cNvSpPr>
          <p:nvPr>
            <p:ph type="body" idx="8"/>
          </p:nvPr>
        </p:nvSpPr>
        <p:spPr>
          <a:xfrm>
            <a:off x="320075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5" name="Google Shape;205;p18"/>
          <p:cNvSpPr txBox="1">
            <a:spLocks noGrp="1"/>
          </p:cNvSpPr>
          <p:nvPr>
            <p:ph type="body" idx="9"/>
          </p:nvPr>
        </p:nvSpPr>
        <p:spPr>
          <a:xfrm>
            <a:off x="320075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18"/>
          <p:cNvSpPr txBox="1">
            <a:spLocks noGrp="1"/>
          </p:cNvSpPr>
          <p:nvPr>
            <p:ph type="subTitle" idx="13"/>
          </p:nvPr>
        </p:nvSpPr>
        <p:spPr>
          <a:xfrm>
            <a:off x="320100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07" name="Google Shape;207;p18"/>
          <p:cNvSpPr txBox="1">
            <a:spLocks noGrp="1"/>
          </p:cNvSpPr>
          <p:nvPr>
            <p:ph type="subTitle" idx="14"/>
          </p:nvPr>
        </p:nvSpPr>
        <p:spPr>
          <a:xfrm>
            <a:off x="320100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18"/>
          <p:cNvSpPr txBox="1">
            <a:spLocks noGrp="1"/>
          </p:cNvSpPr>
          <p:nvPr>
            <p:ph type="body" idx="15"/>
          </p:nvPr>
        </p:nvSpPr>
        <p:spPr>
          <a:xfrm>
            <a:off x="4711488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18"/>
          <p:cNvSpPr txBox="1">
            <a:spLocks noGrp="1"/>
          </p:cNvSpPr>
          <p:nvPr>
            <p:ph type="body" idx="16"/>
          </p:nvPr>
        </p:nvSpPr>
        <p:spPr>
          <a:xfrm>
            <a:off x="6907163" y="4078125"/>
            <a:ext cx="1627800" cy="605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18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1" name="Google Shape;211;p18"/>
          <p:cNvSpPr txBox="1">
            <a:spLocks noGrp="1"/>
          </p:cNvSpPr>
          <p:nvPr>
            <p:ph type="body" idx="17"/>
          </p:nvPr>
        </p:nvSpPr>
        <p:spPr>
          <a:xfrm>
            <a:off x="5334000" y="334575"/>
            <a:ext cx="358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  <p:sp>
        <p:nvSpPr>
          <p:cNvPr id="212" name="Google Shape;212;p18"/>
          <p:cNvSpPr txBox="1">
            <a:spLocks noGrp="1"/>
          </p:cNvSpPr>
          <p:nvPr>
            <p:ph type="subTitle" idx="18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13" name="Google Shape;213;p18"/>
          <p:cNvSpPr txBox="1">
            <a:spLocks noGrp="1"/>
          </p:cNvSpPr>
          <p:nvPr>
            <p:ph type="subTitle" idx="19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14" name="Google Shape;214;p18"/>
          <p:cNvSpPr txBox="1">
            <a:spLocks noGrp="1"/>
          </p:cNvSpPr>
          <p:nvPr>
            <p:ph type="body" idx="20"/>
          </p:nvPr>
        </p:nvSpPr>
        <p:spPr>
          <a:xfrm>
            <a:off x="6907163" y="2971800"/>
            <a:ext cx="1627800" cy="656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5" name="Google Shape;215;p18"/>
          <p:cNvSpPr txBox="1">
            <a:spLocks noGrp="1"/>
          </p:cNvSpPr>
          <p:nvPr>
            <p:ph type="subTitle" idx="21"/>
          </p:nvPr>
        </p:nvSpPr>
        <p:spPr>
          <a:xfrm>
            <a:off x="6907188" y="26749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16" name="Google Shape;216;p18"/>
          <p:cNvSpPr txBox="1">
            <a:spLocks noGrp="1"/>
          </p:cNvSpPr>
          <p:nvPr>
            <p:ph type="subTitle" idx="22"/>
          </p:nvPr>
        </p:nvSpPr>
        <p:spPr>
          <a:xfrm>
            <a:off x="6907188" y="3836825"/>
            <a:ext cx="1627800" cy="229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000" b="1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defRPr>
            </a:lvl1pPr>
            <a:lvl2pPr lv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plit screen - Alt 3">
  <p:cSld name="CUSTOM_1_1">
    <p:bg>
      <p:bgPr>
        <a:solidFill>
          <a:schemeClr val="accent2"/>
        </a:soli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9"/>
          <p:cNvSpPr/>
          <p:nvPr/>
        </p:nvSpPr>
        <p:spPr>
          <a:xfrm>
            <a:off x="-7075" y="1895400"/>
            <a:ext cx="9151200" cy="32481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19" name="Google Shape;219;p19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19"/>
          <p:cNvSpPr txBox="1">
            <a:spLocks noGrp="1"/>
          </p:cNvSpPr>
          <p:nvPr>
            <p:ph type="body" idx="1"/>
          </p:nvPr>
        </p:nvSpPr>
        <p:spPr>
          <a:xfrm>
            <a:off x="5477150" y="325504"/>
            <a:ext cx="3438300" cy="118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19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9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ny policies">
  <p:cSld name="CUSTOM_1_1_1">
    <p:bg>
      <p:bgPr>
        <a:solidFill>
          <a:schemeClr val="accent2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0"/>
          <p:cNvSpPr txBox="1">
            <a:spLocks noGrp="1"/>
          </p:cNvSpPr>
          <p:nvPr>
            <p:ph type="title"/>
          </p:nvPr>
        </p:nvSpPr>
        <p:spPr>
          <a:xfrm>
            <a:off x="223864" y="353721"/>
            <a:ext cx="3970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7" name="Google Shape;227;p20"/>
          <p:cNvSpPr>
            <a:spLocks noGrp="1"/>
          </p:cNvSpPr>
          <p:nvPr>
            <p:ph type="pic" idx="3"/>
          </p:nvPr>
        </p:nvSpPr>
        <p:spPr>
          <a:xfrm>
            <a:off x="5477325" y="457751"/>
            <a:ext cx="3346800" cy="2037900"/>
          </a:xfrm>
          <a:prstGeom prst="rect">
            <a:avLst/>
          </a:prstGeom>
          <a:noFill/>
          <a:ln>
            <a:noFill/>
          </a:ln>
        </p:spPr>
      </p:sp>
      <p:sp>
        <p:nvSpPr>
          <p:cNvPr id="228" name="Google Shape;228;p20"/>
          <p:cNvSpPr txBox="1">
            <a:spLocks noGrp="1"/>
          </p:cNvSpPr>
          <p:nvPr>
            <p:ph type="body" idx="4"/>
          </p:nvPr>
        </p:nvSpPr>
        <p:spPr>
          <a:xfrm>
            <a:off x="32025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body" idx="5"/>
          </p:nvPr>
        </p:nvSpPr>
        <p:spPr>
          <a:xfrm>
            <a:off x="320125" y="180150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6"/>
          </p:nvPr>
        </p:nvSpPr>
        <p:spPr>
          <a:xfrm>
            <a:off x="32025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body" idx="7"/>
          </p:nvPr>
        </p:nvSpPr>
        <p:spPr>
          <a:xfrm>
            <a:off x="630375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subTitle" idx="8"/>
          </p:nvPr>
        </p:nvSpPr>
        <p:spPr>
          <a:xfrm>
            <a:off x="630375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233" name="Google Shape;233;p20"/>
          <p:cNvSpPr txBox="1">
            <a:spLocks noGrp="1"/>
          </p:cNvSpPr>
          <p:nvPr>
            <p:ph type="body" idx="9"/>
          </p:nvPr>
        </p:nvSpPr>
        <p:spPr>
          <a:xfrm>
            <a:off x="3312000" y="3269750"/>
            <a:ext cx="2520000" cy="6849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●"/>
              <a:defRPr sz="1000">
                <a:solidFill>
                  <a:schemeClr val="lt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 Light"/>
              <a:buChar char="○"/>
              <a:defRPr sz="1000">
                <a:solidFill>
                  <a:schemeClr val="lt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lt1"/>
              </a:buClr>
              <a:buSzPts val="1000"/>
              <a:buFont typeface="Inter Light"/>
              <a:buChar char="■"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0"/>
          <p:cNvSpPr txBox="1">
            <a:spLocks noGrp="1"/>
          </p:cNvSpPr>
          <p:nvPr>
            <p:ph type="subTitle" idx="13"/>
          </p:nvPr>
        </p:nvSpPr>
        <p:spPr>
          <a:xfrm>
            <a:off x="3312001" y="2955614"/>
            <a:ext cx="2520000" cy="2301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"/>
              <a:buNone/>
              <a:defRPr sz="1000">
                <a:highlight>
                  <a:schemeClr val="lt2"/>
                </a:highlight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lcome">
  <p:cSld name="CUSTOM_2">
    <p:bg>
      <p:bgPr>
        <a:solidFill>
          <a:schemeClr val="accen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21750" y="1448100"/>
            <a:ext cx="8700600" cy="22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30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14444" y="1197700"/>
            <a:ext cx="1887000" cy="592200"/>
          </a:xfrm>
          <a:prstGeom prst="rect">
            <a:avLst/>
          </a:prstGeom>
        </p:spPr>
        <p:txBody>
          <a:bodyPr spcFirstLastPara="1" wrap="square" lIns="0" tIns="0" rIns="275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2"/>
          </p:nvPr>
        </p:nvSpPr>
        <p:spPr>
          <a:xfrm>
            <a:off x="2131994" y="1197700"/>
            <a:ext cx="5065500" cy="60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Taviraj Light"/>
              <a:buNone/>
              <a:defRPr>
                <a:solidFill>
                  <a:schemeClr val="lt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3"/>
          </p:nvPr>
        </p:nvSpPr>
        <p:spPr>
          <a:xfrm>
            <a:off x="5385650" y="3337800"/>
            <a:ext cx="3529800" cy="5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●"/>
              <a:defRPr sz="2000">
                <a:solidFill>
                  <a:schemeClr val="lt1"/>
                </a:solidFill>
              </a:defRPr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○"/>
              <a:defRPr sz="2000">
                <a:solidFill>
                  <a:schemeClr val="lt1"/>
                </a:solidFill>
              </a:defRPr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Inter Light"/>
              <a:buChar char="■"/>
              <a:defRPr sz="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4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5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912">
          <p15:clr>
            <a:srgbClr val="E46962"/>
          </p15:clr>
        </p15:guide>
        <p15:guide id="2" orient="horz" pos="2328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_1_1_1">
    <p:bg>
      <p:bgPr>
        <a:solidFill>
          <a:schemeClr val="dk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1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21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21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75849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21"/>
          <p:cNvSpPr txBox="1">
            <a:spLocks noGrp="1"/>
          </p:cNvSpPr>
          <p:nvPr>
            <p:ph type="subTitle" idx="3"/>
          </p:nvPr>
        </p:nvSpPr>
        <p:spPr>
          <a:xfrm>
            <a:off x="3729875" y="405379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40" name="Google Shape;240;p21"/>
          <p:cNvSpPr txBox="1">
            <a:spLocks noGrp="1"/>
          </p:cNvSpPr>
          <p:nvPr>
            <p:ph type="subTitle" idx="4"/>
          </p:nvPr>
        </p:nvSpPr>
        <p:spPr>
          <a:xfrm>
            <a:off x="3913475" y="438935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21"/>
          <p:cNvSpPr txBox="1">
            <a:spLocks noGrp="1"/>
          </p:cNvSpPr>
          <p:nvPr>
            <p:ph type="subTitle" idx="5"/>
          </p:nvPr>
        </p:nvSpPr>
        <p:spPr>
          <a:xfrm>
            <a:off x="3729875" y="31430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42" name="Google Shape;242;p21"/>
          <p:cNvSpPr txBox="1">
            <a:spLocks noGrp="1"/>
          </p:cNvSpPr>
          <p:nvPr>
            <p:ph type="subTitle" idx="6"/>
          </p:nvPr>
        </p:nvSpPr>
        <p:spPr>
          <a:xfrm>
            <a:off x="3913475" y="34786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1"/>
          <p:cNvSpPr txBox="1">
            <a:spLocks noGrp="1"/>
          </p:cNvSpPr>
          <p:nvPr>
            <p:ph type="subTitle" idx="7"/>
          </p:nvPr>
        </p:nvSpPr>
        <p:spPr>
          <a:xfrm>
            <a:off x="3729875" y="22763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44" name="Google Shape;244;p21"/>
          <p:cNvSpPr txBox="1">
            <a:spLocks noGrp="1"/>
          </p:cNvSpPr>
          <p:nvPr>
            <p:ph type="subTitle" idx="8"/>
          </p:nvPr>
        </p:nvSpPr>
        <p:spPr>
          <a:xfrm>
            <a:off x="3913475" y="26119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1"/>
          <p:cNvSpPr txBox="1">
            <a:spLocks noGrp="1"/>
          </p:cNvSpPr>
          <p:nvPr>
            <p:ph type="subTitle" idx="9"/>
          </p:nvPr>
        </p:nvSpPr>
        <p:spPr>
          <a:xfrm>
            <a:off x="3729875" y="136564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46" name="Google Shape;246;p21"/>
          <p:cNvSpPr txBox="1">
            <a:spLocks noGrp="1"/>
          </p:cNvSpPr>
          <p:nvPr>
            <p:ph type="subTitle" idx="13"/>
          </p:nvPr>
        </p:nvSpPr>
        <p:spPr>
          <a:xfrm>
            <a:off x="3913475" y="170120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7" name="Google Shape;247;p21"/>
          <p:cNvSpPr txBox="1">
            <a:spLocks noGrp="1"/>
          </p:cNvSpPr>
          <p:nvPr>
            <p:ph type="subTitle" idx="14"/>
          </p:nvPr>
        </p:nvSpPr>
        <p:spPr>
          <a:xfrm>
            <a:off x="317900" y="405379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48" name="Google Shape;248;p21"/>
          <p:cNvSpPr txBox="1">
            <a:spLocks noGrp="1"/>
          </p:cNvSpPr>
          <p:nvPr>
            <p:ph type="subTitle" idx="15"/>
          </p:nvPr>
        </p:nvSpPr>
        <p:spPr>
          <a:xfrm>
            <a:off x="501500" y="438935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p21"/>
          <p:cNvSpPr txBox="1">
            <a:spLocks noGrp="1"/>
          </p:cNvSpPr>
          <p:nvPr>
            <p:ph type="subTitle" idx="16"/>
          </p:nvPr>
        </p:nvSpPr>
        <p:spPr>
          <a:xfrm>
            <a:off x="317900" y="31430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50" name="Google Shape;250;p21"/>
          <p:cNvSpPr txBox="1">
            <a:spLocks noGrp="1"/>
          </p:cNvSpPr>
          <p:nvPr>
            <p:ph type="subTitle" idx="17"/>
          </p:nvPr>
        </p:nvSpPr>
        <p:spPr>
          <a:xfrm>
            <a:off x="501500" y="34786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21"/>
          <p:cNvSpPr txBox="1">
            <a:spLocks noGrp="1"/>
          </p:cNvSpPr>
          <p:nvPr>
            <p:ph type="subTitle" idx="18"/>
          </p:nvPr>
        </p:nvSpPr>
        <p:spPr>
          <a:xfrm>
            <a:off x="317900" y="2276373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52" name="Google Shape;252;p21"/>
          <p:cNvSpPr txBox="1">
            <a:spLocks noGrp="1"/>
          </p:cNvSpPr>
          <p:nvPr>
            <p:ph type="subTitle" idx="19"/>
          </p:nvPr>
        </p:nvSpPr>
        <p:spPr>
          <a:xfrm>
            <a:off x="501500" y="2611925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3" name="Google Shape;253;p21"/>
          <p:cNvSpPr txBox="1">
            <a:spLocks noGrp="1"/>
          </p:cNvSpPr>
          <p:nvPr>
            <p:ph type="subTitle" idx="20"/>
          </p:nvPr>
        </p:nvSpPr>
        <p:spPr>
          <a:xfrm>
            <a:off x="317900" y="1365648"/>
            <a:ext cx="25200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Taviraj SemiBold"/>
              <a:buNone/>
              <a:defRPr sz="1000">
                <a:highlight>
                  <a:schemeClr val="lt2"/>
                </a:highlight>
                <a:latin typeface="Taviraj SemiBold"/>
                <a:ea typeface="Taviraj SemiBold"/>
                <a:cs typeface="Taviraj SemiBold"/>
                <a:sym typeface="Taviraj SemiBold"/>
              </a:defRPr>
            </a:lvl9pPr>
          </a:lstStyle>
          <a:p>
            <a:endParaRPr/>
          </a:p>
        </p:txBody>
      </p:sp>
      <p:sp>
        <p:nvSpPr>
          <p:cNvPr id="254" name="Google Shape;254;p21"/>
          <p:cNvSpPr txBox="1">
            <a:spLocks noGrp="1"/>
          </p:cNvSpPr>
          <p:nvPr>
            <p:ph type="subTitle" idx="21"/>
          </p:nvPr>
        </p:nvSpPr>
        <p:spPr>
          <a:xfrm>
            <a:off x="501500" y="1701200"/>
            <a:ext cx="2755800" cy="207900"/>
          </a:xfrm>
          <a:prstGeom prst="rect">
            <a:avLst/>
          </a:prstGeom>
          <a:noFill/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5" name="Google Shape;255;p21"/>
          <p:cNvSpPr txBox="1"/>
          <p:nvPr/>
        </p:nvSpPr>
        <p:spPr>
          <a:xfrm>
            <a:off x="317898" y="1728200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6" name="Google Shape;256;p21"/>
          <p:cNvSpPr txBox="1"/>
          <p:nvPr/>
        </p:nvSpPr>
        <p:spPr>
          <a:xfrm>
            <a:off x="317898" y="2638925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7" name="Google Shape;257;p21"/>
          <p:cNvSpPr txBox="1"/>
          <p:nvPr/>
        </p:nvSpPr>
        <p:spPr>
          <a:xfrm>
            <a:off x="317898" y="35070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8" name="Google Shape;258;p21"/>
          <p:cNvSpPr txBox="1"/>
          <p:nvPr/>
        </p:nvSpPr>
        <p:spPr>
          <a:xfrm>
            <a:off x="317898" y="44163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59" name="Google Shape;259;p21"/>
          <p:cNvSpPr txBox="1"/>
          <p:nvPr/>
        </p:nvSpPr>
        <p:spPr>
          <a:xfrm>
            <a:off x="3729873" y="1728200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60" name="Google Shape;260;p21"/>
          <p:cNvSpPr txBox="1"/>
          <p:nvPr/>
        </p:nvSpPr>
        <p:spPr>
          <a:xfrm>
            <a:off x="3729873" y="2638925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61" name="Google Shape;261;p21"/>
          <p:cNvSpPr txBox="1"/>
          <p:nvPr/>
        </p:nvSpPr>
        <p:spPr>
          <a:xfrm>
            <a:off x="3729873" y="35070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  <p:sp>
        <p:nvSpPr>
          <p:cNvPr id="262" name="Google Shape;262;p21"/>
          <p:cNvSpPr txBox="1"/>
          <p:nvPr/>
        </p:nvSpPr>
        <p:spPr>
          <a:xfrm>
            <a:off x="3729873" y="4416338"/>
            <a:ext cx="1836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171450" lvl="0" indent="-1206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Inter"/>
              <a:buChar char="→"/>
            </a:pPr>
            <a:endParaRPr sz="1000">
              <a:solidFill>
                <a:schemeClr val="lt1"/>
              </a:solidFill>
              <a:latin typeface="Inter Light"/>
              <a:ea typeface="Inter Light"/>
              <a:cs typeface="Inter Light"/>
              <a:sym typeface="Inter Ligh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USTOM_1_2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2"/>
          <p:cNvSpPr/>
          <p:nvPr/>
        </p:nvSpPr>
        <p:spPr>
          <a:xfrm flipH="1">
            <a:off x="350" y="0"/>
            <a:ext cx="24513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Taviraj"/>
              <a:ea typeface="Taviraj"/>
              <a:cs typeface="Taviraj"/>
              <a:sym typeface="Taviraj"/>
            </a:endParaRPr>
          </a:p>
        </p:txBody>
      </p:sp>
      <p:sp>
        <p:nvSpPr>
          <p:cNvPr id="265" name="Google Shape;265;p22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22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67" name="Google Shape;267;p22"/>
          <p:cNvSpPr txBox="1">
            <a:spLocks noGrp="1"/>
          </p:cNvSpPr>
          <p:nvPr>
            <p:ph type="title"/>
          </p:nvPr>
        </p:nvSpPr>
        <p:spPr>
          <a:xfrm>
            <a:off x="228650" y="320200"/>
            <a:ext cx="1967400" cy="6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viraj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8" name="Google Shape;268;p22"/>
          <p:cNvSpPr txBox="1">
            <a:spLocks noGrp="1"/>
          </p:cNvSpPr>
          <p:nvPr>
            <p:ph type="title" idx="3"/>
          </p:nvPr>
        </p:nvSpPr>
        <p:spPr>
          <a:xfrm>
            <a:off x="2813700" y="278225"/>
            <a:ext cx="6010200" cy="193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/>
            </a:lvl9pPr>
          </a:lstStyle>
          <a:p>
            <a:endParaRPr/>
          </a:p>
        </p:txBody>
      </p:sp>
      <p:sp>
        <p:nvSpPr>
          <p:cNvPr id="269" name="Google Shape;269;p22"/>
          <p:cNvSpPr>
            <a:spLocks noGrp="1"/>
          </p:cNvSpPr>
          <p:nvPr>
            <p:ph type="pic" idx="4"/>
          </p:nvPr>
        </p:nvSpPr>
        <p:spPr>
          <a:xfrm>
            <a:off x="6017975" y="2571725"/>
            <a:ext cx="28059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270" name="Google Shape;270;p22"/>
          <p:cNvSpPr txBox="1">
            <a:spLocks noGrp="1"/>
          </p:cNvSpPr>
          <p:nvPr>
            <p:ph type="body" idx="5"/>
          </p:nvPr>
        </p:nvSpPr>
        <p:spPr>
          <a:xfrm>
            <a:off x="2908850" y="3998825"/>
            <a:ext cx="2030100" cy="684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1pPr>
            <a:lvl2pPr marL="914400" lvl="1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3pPr>
            <a:lvl4pPr marL="1828800" lvl="3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4pPr>
            <a:lvl5pPr marL="2286000" lvl="4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5pPr>
            <a:lvl6pPr marL="2743200" lvl="5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6pPr>
            <a:lvl7pPr marL="3200400" lvl="6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●"/>
              <a:defRPr sz="1000">
                <a:solidFill>
                  <a:schemeClr val="dk1"/>
                </a:solidFill>
              </a:defRPr>
            </a:lvl7pPr>
            <a:lvl8pPr marL="3657600" lvl="7" indent="-2921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Inter Light"/>
              <a:buChar char="○"/>
              <a:defRPr sz="1000">
                <a:solidFill>
                  <a:schemeClr val="dk1"/>
                </a:solidFill>
              </a:defRPr>
            </a:lvl8pPr>
            <a:lvl9pPr marL="4114800" lvl="8" indent="-2921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Inter Light"/>
              <a:buChar char="■"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3" name="Google Shape;273;p2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 and body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2" name="Google Shape;282;p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7" name="Google Shape;287;p28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9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92" name="Google Shape;292;p30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93" name="Google Shape;293;p30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only">
  <p:cSld name="BLANK_1_1_1_1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2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8" name="Google Shape;298;p32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ctr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ctr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ctr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4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34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3" name="Google Shape;303;p34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4" name="Google Shape;304;p34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5" name="Google Shape;305;p34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6" name="Google Shape;306;p34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07" name="Google Shape;307;p34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Title, body and imag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1" name="Google Shape;311;p35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Two big ideas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6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36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5" name="Google Shape;315;p36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6" name="Google Shape;316;p36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36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Three big ideas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7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0" name="Google Shape;320;p37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1" name="Google Shape;321;p37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37"/>
          <p:cNvSpPr txBox="1">
            <a:spLocks noGrp="1"/>
          </p:cNvSpPr>
          <p:nvPr>
            <p:ph type="subTitle" idx="3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37"/>
          <p:cNvSpPr txBox="1">
            <a:spLocks noGrp="1"/>
          </p:cNvSpPr>
          <p:nvPr>
            <p:ph type="subTitle" idx="4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4" name="Google Shape;324;p37"/>
          <p:cNvSpPr txBox="1">
            <a:spLocks noGrp="1"/>
          </p:cNvSpPr>
          <p:nvPr>
            <p:ph type="subTitle" idx="5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5" name="Google Shape;325;p37"/>
          <p:cNvSpPr txBox="1">
            <a:spLocks noGrp="1"/>
          </p:cNvSpPr>
          <p:nvPr>
            <p:ph type="body" idx="6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Four big idea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8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8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8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8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8" name="Google Shape;328;p38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29" name="Google Shape;329;p38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0" name="Google Shape;330;p38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31" name="Google Shape;331;p38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38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3" name="Google Shape;333;p38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4" name="Google Shape;334;p38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35" name="Google Shape;335;p38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 and image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39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Two storyboards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40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1" name="Google Shape;341;p40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2" name="Google Shape;342;p40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43" name="Google Shape;343;p40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4" name="Google Shape;344;p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40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40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with image top right">
  <p:cSld name="BLANK_1_1_1_1_3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228650" y="334575"/>
            <a:ext cx="52485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228600" y="2004152"/>
            <a:ext cx="4389300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1pPr>
            <a:lvl2pPr marL="914400" lvl="1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2pPr>
            <a:lvl3pPr marL="1371600" lvl="2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3pPr>
            <a:lvl4pPr marL="1828800" lvl="3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4pPr>
            <a:lvl5pPr marL="2286000" lvl="4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5pPr>
            <a:lvl6pPr marL="2743200" lvl="5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6pPr>
            <a:lvl7pPr marL="3200400" lvl="6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7pPr>
            <a:lvl8pPr marL="3657600" lvl="7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8pPr>
            <a:lvl9pPr marL="4114800" lvl="8" indent="-228600">
              <a:spcBef>
                <a:spcPts val="0"/>
              </a:spcBef>
              <a:spcAft>
                <a:spcPts val="0"/>
              </a:spcAft>
              <a:buNone/>
              <a:defRPr sz="1000"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223625" y="3332073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3"/>
          </p:nvPr>
        </p:nvSpPr>
        <p:spPr>
          <a:xfrm>
            <a:off x="3233897" y="3334148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4"/>
          </p:nvPr>
        </p:nvSpPr>
        <p:spPr>
          <a:xfrm>
            <a:off x="6244169" y="3334148"/>
            <a:ext cx="2585700" cy="135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5"/>
          </p:nvPr>
        </p:nvSpPr>
        <p:spPr>
          <a:xfrm>
            <a:off x="3236376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6"/>
          </p:nvPr>
        </p:nvSpPr>
        <p:spPr>
          <a:xfrm>
            <a:off x="3667188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7"/>
          </p:nvPr>
        </p:nvSpPr>
        <p:spPr>
          <a:xfrm>
            <a:off x="6244169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8"/>
          </p:nvPr>
        </p:nvSpPr>
        <p:spPr>
          <a:xfrm>
            <a:off x="6674981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>
            <a:spLocks noGrp="1"/>
          </p:cNvSpPr>
          <p:nvPr>
            <p:ph type="pic" idx="9"/>
          </p:nvPr>
        </p:nvSpPr>
        <p:spPr>
          <a:xfrm>
            <a:off x="5477150" y="455550"/>
            <a:ext cx="3346800" cy="2116200"/>
          </a:xfrm>
          <a:prstGeom prst="rect">
            <a:avLst/>
          </a:prstGeom>
          <a:noFill/>
          <a:ln>
            <a:noFill/>
          </a:ln>
        </p:spPr>
      </p:sp>
      <p:sp>
        <p:nvSpPr>
          <p:cNvPr id="35" name="Google Shape;35;p5"/>
          <p:cNvSpPr txBox="1">
            <a:spLocks noGrp="1"/>
          </p:cNvSpPr>
          <p:nvPr>
            <p:ph type="subTitle" idx="13"/>
          </p:nvPr>
        </p:nvSpPr>
        <p:spPr>
          <a:xfrm>
            <a:off x="223625" y="2963675"/>
            <a:ext cx="4308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Taviraj Light"/>
              <a:buNone/>
              <a:defRPr sz="1200">
                <a:solidFill>
                  <a:schemeClr val="accent5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subTitle" idx="14"/>
          </p:nvPr>
        </p:nvSpPr>
        <p:spPr>
          <a:xfrm>
            <a:off x="654425" y="2963675"/>
            <a:ext cx="21549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1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037">
          <p15:clr>
            <a:srgbClr val="E46962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Three storyboards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41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9" name="Google Shape;349;p41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41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1" name="Google Shape;351;p41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2" name="Google Shape;352;p41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41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4" name="Google Shape;354;p4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41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41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41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Image 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2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Image grid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2" name="Google Shape;362;p43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3" name="Google Shape;363;p43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4" name="Google Shape;364;p43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5" name="Google Shape;365;p43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6" name="Google Shape;366;p43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7" name="Google Shape;367;p43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43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69" name="Google Shape;369;p43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370" name="Google Shape;370;p43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4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75" name="Google Shape;375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76" name="Google Shape;376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45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45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80" name="Google Shape;380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81" name="Google Shape;381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82" name="Google Shape;382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100"/>
            </a:lvl1pPr>
            <a:lvl2pPr marL="0" lvl="1" indent="0" algn="r">
              <a:spcBef>
                <a:spcPts val="0"/>
              </a:spcBef>
              <a:buNone/>
              <a:defRPr sz="1100"/>
            </a:lvl2pPr>
            <a:lvl3pPr marL="0" lvl="2" indent="0" algn="r">
              <a:spcBef>
                <a:spcPts val="0"/>
              </a:spcBef>
              <a:buNone/>
              <a:defRPr sz="1100"/>
            </a:lvl3pPr>
            <a:lvl4pPr marL="0" lvl="3" indent="0" algn="r">
              <a:spcBef>
                <a:spcPts val="0"/>
              </a:spcBef>
              <a:buNone/>
              <a:defRPr sz="1100"/>
            </a:lvl4pPr>
            <a:lvl5pPr marL="0" lvl="4" indent="0" algn="r">
              <a:spcBef>
                <a:spcPts val="0"/>
              </a:spcBef>
              <a:buNone/>
              <a:defRPr sz="1100"/>
            </a:lvl5pPr>
            <a:lvl6pPr marL="0" lvl="5" indent="0" algn="r">
              <a:spcBef>
                <a:spcPts val="0"/>
              </a:spcBef>
              <a:buNone/>
              <a:defRPr sz="1100"/>
            </a:lvl6pPr>
            <a:lvl7pPr marL="0" lvl="6" indent="0" algn="r">
              <a:spcBef>
                <a:spcPts val="0"/>
              </a:spcBef>
              <a:buNone/>
              <a:defRPr sz="1100"/>
            </a:lvl7pPr>
            <a:lvl8pPr marL="0" lvl="7" indent="0" algn="r">
              <a:spcBef>
                <a:spcPts val="0"/>
              </a:spcBef>
              <a:buNone/>
              <a:defRPr sz="1100"/>
            </a:lvl8pPr>
            <a:lvl9pPr marL="0" lvl="8" indent="0" algn="r">
              <a:spcBef>
                <a:spcPts val="0"/>
              </a:spcBef>
              <a:buNone/>
              <a:defRPr sz="11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4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89" name="Google Shape;389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90" name="Google Shape;390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_HEADER_1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93" name="Google Shape;393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TITLE_AND_BODY_1_1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_AND_TWO_COLUMNS_1_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1" name="Google Shape;401;p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2" name="Google Shape;402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verview slide">
  <p:cSld name="BLANK_1_1_1_1_2_3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title"/>
          </p:nvPr>
        </p:nvSpPr>
        <p:spPr>
          <a:xfrm>
            <a:off x="228650" y="320200"/>
            <a:ext cx="1728000" cy="10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Taviraj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6"/>
          <p:cNvSpPr>
            <a:spLocks noGrp="1"/>
          </p:cNvSpPr>
          <p:nvPr>
            <p:ph type="pic" idx="2"/>
          </p:nvPr>
        </p:nvSpPr>
        <p:spPr>
          <a:xfrm>
            <a:off x="320100" y="2576275"/>
            <a:ext cx="2493600" cy="21120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6"/>
          <p:cNvSpPr txBox="1">
            <a:spLocks noGrp="1"/>
          </p:cNvSpPr>
          <p:nvPr>
            <p:ph type="subTitle" idx="1"/>
          </p:nvPr>
        </p:nvSpPr>
        <p:spPr>
          <a:xfrm>
            <a:off x="4138875" y="53340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3"/>
          </p:nvPr>
        </p:nvSpPr>
        <p:spPr>
          <a:xfrm>
            <a:off x="4143075" y="76200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4"/>
          </p:nvPr>
        </p:nvSpPr>
        <p:spPr>
          <a:xfrm>
            <a:off x="3757500" y="53340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5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6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subTitle" idx="7"/>
          </p:nvPr>
        </p:nvSpPr>
        <p:spPr>
          <a:xfrm>
            <a:off x="4139063" y="197265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8"/>
          </p:nvPr>
        </p:nvSpPr>
        <p:spPr>
          <a:xfrm>
            <a:off x="4143263" y="220125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ubTitle" idx="9"/>
          </p:nvPr>
        </p:nvSpPr>
        <p:spPr>
          <a:xfrm>
            <a:off x="3757645" y="197265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ubTitle" idx="13"/>
          </p:nvPr>
        </p:nvSpPr>
        <p:spPr>
          <a:xfrm>
            <a:off x="4139063" y="3411900"/>
            <a:ext cx="27228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lt1"/>
                </a:solidFill>
                <a:highlight>
                  <a:schemeClr val="accent5"/>
                </a:highlight>
                <a:latin typeface="Taviraj Medium"/>
                <a:ea typeface="Taviraj Medium"/>
                <a:cs typeface="Taviraj Medium"/>
                <a:sym typeface="Taviraj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Font typeface="Taviraj Light"/>
              <a:buNone/>
              <a:defRPr>
                <a:highlight>
                  <a:schemeClr val="accent5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14"/>
          </p:nvPr>
        </p:nvSpPr>
        <p:spPr>
          <a:xfrm>
            <a:off x="4143263" y="3640500"/>
            <a:ext cx="3342600" cy="848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marL="457200" lvl="0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1pPr>
            <a:lvl2pPr marL="914400" lvl="1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2pPr>
            <a:lvl3pPr marL="1371600" lvl="2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3pPr>
            <a:lvl4pPr marL="1828800" lvl="3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4pPr>
            <a:lvl5pPr marL="2286000" lvl="4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5pPr>
            <a:lvl6pPr marL="2743200" lvl="5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6pPr>
            <a:lvl7pPr marL="3200400" lvl="6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7pPr>
            <a:lvl8pPr marL="3657600" lvl="7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8pPr>
            <a:lvl9pPr marL="4114800" lvl="8" indent="-228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ubTitle" idx="15"/>
          </p:nvPr>
        </p:nvSpPr>
        <p:spPr>
          <a:xfrm>
            <a:off x="3757645" y="3411900"/>
            <a:ext cx="354300" cy="202800"/>
          </a:xfrm>
          <a:prstGeom prst="rect">
            <a:avLst/>
          </a:prstGeom>
        </p:spPr>
        <p:txBody>
          <a:bodyPr spcFirstLastPara="1" wrap="square" lIns="0" tIns="0" rIns="0" bIns="0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200"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Taviraj"/>
              <a:buNone/>
              <a:defRPr b="1">
                <a:solidFill>
                  <a:schemeClr val="accent5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8" name="Google Shape;408;p5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9" name="Google Shape;409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_1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12" name="Google Shape;412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_1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6" name="Google Shape;416;p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17" name="Google Shape;417;p5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18" name="Google Shape;418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_1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</a:lstStyle>
          <a:p>
            <a:endParaRPr/>
          </a:p>
        </p:txBody>
      </p:sp>
      <p:sp>
        <p:nvSpPr>
          <p:cNvPr id="421" name="Google Shape;421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_1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5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24" name="Google Shape;424;p5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 algn="ct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 algn="ctr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 algn="ctr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 algn="ctr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25" name="Google Shape;425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CUSTOM_7_1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58"/>
          <p:cNvSpPr txBox="1">
            <a:spLocks noGrp="1"/>
          </p:cNvSpPr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5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1" name="Google Shape;431;p58"/>
          <p:cNvSpPr txBox="1">
            <a:spLocks noGrp="1"/>
          </p:cNvSpPr>
          <p:nvPr>
            <p:ph type="subTitle" idx="1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2" name="Google Shape;432;p58"/>
          <p:cNvSpPr txBox="1">
            <a:spLocks noGrp="1"/>
          </p:cNvSpPr>
          <p:nvPr>
            <p:ph type="subTitle" idx="2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3" name="Google Shape;433;p58"/>
          <p:cNvSpPr txBox="1">
            <a:spLocks noGrp="1"/>
          </p:cNvSpPr>
          <p:nvPr>
            <p:ph type="subTitle" idx="3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4" name="Google Shape;434;p58"/>
          <p:cNvSpPr txBox="1">
            <a:spLocks noGrp="1"/>
          </p:cNvSpPr>
          <p:nvPr>
            <p:ph type="subTitle" idx="4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5" name="Google Shape;435;p58"/>
          <p:cNvSpPr txBox="1">
            <a:spLocks noGrp="1"/>
          </p:cNvSpPr>
          <p:nvPr>
            <p:ph type="subTitle" idx="5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36" name="Google Shape;436;p58"/>
          <p:cNvSpPr txBox="1">
            <a:spLocks noGrp="1"/>
          </p:cNvSpPr>
          <p:nvPr>
            <p:ph type="subTitle" idx="6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">
  <p:cSld name="CUSTOM_8_1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0" name="Google Shape;440;p59"/>
          <p:cNvSpPr>
            <a:spLocks noGrp="1"/>
          </p:cNvSpPr>
          <p:nvPr>
            <p:ph type="pic" idx="2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  <p:sp>
        <p:nvSpPr>
          <p:cNvPr id="441" name="Google Shape;441;p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big ideas">
  <p:cSld name="CUSTOM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6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4" name="Google Shape;444;p60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45" name="Google Shape;445;p60"/>
          <p:cNvSpPr txBox="1">
            <a:spLocks noGrp="1"/>
          </p:cNvSpPr>
          <p:nvPr>
            <p:ph type="body" idx="1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6" name="Google Shape;446;p60"/>
          <p:cNvSpPr txBox="1">
            <a:spLocks noGrp="1"/>
          </p:cNvSpPr>
          <p:nvPr>
            <p:ph type="body" idx="2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47" name="Google Shape;447;p60"/>
          <p:cNvSpPr txBox="1">
            <a:spLocks noGrp="1"/>
          </p:cNvSpPr>
          <p:nvPr>
            <p:ph type="subTitle" idx="3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48" name="Google Shape;448;p60"/>
          <p:cNvSpPr txBox="1">
            <a:spLocks noGrp="1"/>
          </p:cNvSpPr>
          <p:nvPr>
            <p:ph type="subTitle" idx="4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ideas">
  <p:cSld name="CUSTOM_2_2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51" name="Google Shape;451;p61"/>
          <p:cNvSpPr txBox="1">
            <a:spLocks noGrp="1"/>
          </p:cNvSpPr>
          <p:nvPr>
            <p:ph type="body" idx="1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52" name="Google Shape;452;p61"/>
          <p:cNvSpPr txBox="1">
            <a:spLocks noGrp="1"/>
          </p:cNvSpPr>
          <p:nvPr>
            <p:ph type="body" idx="2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53" name="Google Shape;453;p61"/>
          <p:cNvSpPr txBox="1">
            <a:spLocks noGrp="1"/>
          </p:cNvSpPr>
          <p:nvPr>
            <p:ph type="body" idx="3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54" name="Google Shape;454;p61"/>
          <p:cNvSpPr txBox="1">
            <a:spLocks noGrp="1"/>
          </p:cNvSpPr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55" name="Google Shape;455;p61"/>
          <p:cNvSpPr txBox="1">
            <a:spLocks noGrp="1"/>
          </p:cNvSpPr>
          <p:nvPr>
            <p:ph type="subTitle" idx="4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6" name="Google Shape;456;p61"/>
          <p:cNvSpPr txBox="1">
            <a:spLocks noGrp="1"/>
          </p:cNvSpPr>
          <p:nvPr>
            <p:ph type="subTitle" idx="5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57" name="Google Shape;457;p61"/>
          <p:cNvSpPr txBox="1">
            <a:spLocks noGrp="1"/>
          </p:cNvSpPr>
          <p:nvPr>
            <p:ph type="subTitle" idx="6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yebrow">
  <p:cSld name="BLANK_1_1_1_1_2_2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7"/>
          <p:cNvSpPr txBox="1">
            <a:spLocks noGrp="1"/>
          </p:cNvSpPr>
          <p:nvPr>
            <p:ph type="title"/>
          </p:nvPr>
        </p:nvSpPr>
        <p:spPr>
          <a:xfrm>
            <a:off x="228650" y="592749"/>
            <a:ext cx="6876000" cy="5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aviraj Light"/>
              <a:buNone/>
              <a:defRPr sz="3200">
                <a:solidFill>
                  <a:schemeClr val="dk1"/>
                </a:solidFill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ubTitle" idx="1"/>
          </p:nvPr>
        </p:nvSpPr>
        <p:spPr>
          <a:xfrm>
            <a:off x="228650" y="363801"/>
            <a:ext cx="3129300" cy="29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ubTitle" idx="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ubTitle" idx="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big ideas">
  <p:cSld name="CUSTOM_3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60" name="Google Shape;460;p62"/>
          <p:cNvSpPr txBox="1">
            <a:spLocks noGrp="1"/>
          </p:cNvSpPr>
          <p:nvPr>
            <p:ph type="body" idx="1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61" name="Google Shape;461;p62"/>
          <p:cNvSpPr txBox="1">
            <a:spLocks noGrp="1"/>
          </p:cNvSpPr>
          <p:nvPr>
            <p:ph type="body" idx="2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62" name="Google Shape;462;p62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62"/>
          <p:cNvSpPr txBox="1">
            <a:spLocks noGrp="1"/>
          </p:cNvSpPr>
          <p:nvPr>
            <p:ph type="body" idx="4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464" name="Google Shape;464;p62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65" name="Google Shape;465;p62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6" name="Google Shape;466;p62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7" name="Google Shape;467;p62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468" name="Google Shape;468;p62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image">
  <p:cSld name="TITLE_ONLY_1_1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6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2" name="Google Shape;472;p63"/>
          <p:cNvSpPr>
            <a:spLocks noGrp="1"/>
          </p:cNvSpPr>
          <p:nvPr>
            <p:ph type="pic" idx="2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storyboards">
  <p:cSld name="CUSTOM_4_1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64"/>
          <p:cNvSpPr txBox="1">
            <a:spLocks noGrp="1"/>
          </p:cNvSpPr>
          <p:nvPr>
            <p:ph type="body" idx="1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5" name="Google Shape;475;p64"/>
          <p:cNvSpPr>
            <a:spLocks noGrp="1"/>
          </p:cNvSpPr>
          <p:nvPr>
            <p:ph type="pic" idx="2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76" name="Google Shape;476;p64"/>
          <p:cNvSpPr>
            <a:spLocks noGrp="1"/>
          </p:cNvSpPr>
          <p:nvPr>
            <p:ph type="pic" idx="3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477" name="Google Shape;477;p64"/>
          <p:cNvSpPr txBox="1">
            <a:spLocks noGrp="1"/>
          </p:cNvSpPr>
          <p:nvPr>
            <p:ph type="body" idx="4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78" name="Google Shape;478;p6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9" name="Google Shape;47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80" name="Google Shape;480;p64"/>
          <p:cNvSpPr txBox="1">
            <a:spLocks noGrp="1"/>
          </p:cNvSpPr>
          <p:nvPr>
            <p:ph type="subTitle" idx="5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81" name="Google Shape;481;p64"/>
          <p:cNvSpPr txBox="1">
            <a:spLocks noGrp="1"/>
          </p:cNvSpPr>
          <p:nvPr>
            <p:ph type="subTitle" idx="6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storyboards">
  <p:cSld name="CUSTOM_4_1_1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65"/>
          <p:cNvSpPr txBox="1">
            <a:spLocks noGrp="1"/>
          </p:cNvSpPr>
          <p:nvPr>
            <p:ph type="body" idx="1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4" name="Google Shape;484;p65"/>
          <p:cNvSpPr>
            <a:spLocks noGrp="1"/>
          </p:cNvSpPr>
          <p:nvPr>
            <p:ph type="pic" idx="2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85" name="Google Shape;485;p65"/>
          <p:cNvSpPr>
            <a:spLocks noGrp="1"/>
          </p:cNvSpPr>
          <p:nvPr>
            <p:ph type="pic" idx="3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86" name="Google Shape;486;p65"/>
          <p:cNvSpPr txBox="1">
            <a:spLocks noGrp="1"/>
          </p:cNvSpPr>
          <p:nvPr>
            <p:ph type="body" idx="4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7" name="Google Shape;487;p65"/>
          <p:cNvSpPr>
            <a:spLocks noGrp="1"/>
          </p:cNvSpPr>
          <p:nvPr>
            <p:ph type="pic" idx="5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88" name="Google Shape;488;p65"/>
          <p:cNvSpPr txBox="1">
            <a:spLocks noGrp="1"/>
          </p:cNvSpPr>
          <p:nvPr>
            <p:ph type="body" idx="6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89" name="Google Shape;489;p6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0" name="Google Shape;490;p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65"/>
          <p:cNvSpPr txBox="1">
            <a:spLocks noGrp="1"/>
          </p:cNvSpPr>
          <p:nvPr>
            <p:ph type="subTitle" idx="7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2" name="Google Shape;492;p65"/>
          <p:cNvSpPr txBox="1">
            <a:spLocks noGrp="1"/>
          </p:cNvSpPr>
          <p:nvPr>
            <p:ph type="subTitle" idx="8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3" name="Google Shape;493;p65"/>
          <p:cNvSpPr txBox="1">
            <a:spLocks noGrp="1"/>
          </p:cNvSpPr>
          <p:nvPr>
            <p:ph type="subTitle" idx="9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only">
  <p:cSld name="CUSTOM_5_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6"/>
          <p:cNvSpPr>
            <a:spLocks noGrp="1"/>
          </p:cNvSpPr>
          <p:nvPr>
            <p:ph type="pic" idx="2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  <p:sp>
        <p:nvSpPr>
          <p:cNvPr id="496" name="Google Shape;496;p6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grid">
  <p:cSld name="CUSTOM_6_1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9" name="Google Shape;499;p67"/>
          <p:cNvSpPr>
            <a:spLocks noGrp="1"/>
          </p:cNvSpPr>
          <p:nvPr>
            <p:ph type="pic" idx="2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0" name="Google Shape;500;p67"/>
          <p:cNvSpPr>
            <a:spLocks noGrp="1"/>
          </p:cNvSpPr>
          <p:nvPr>
            <p:ph type="pic" idx="3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1" name="Google Shape;501;p67"/>
          <p:cNvSpPr>
            <a:spLocks noGrp="1"/>
          </p:cNvSpPr>
          <p:nvPr>
            <p:ph type="pic" idx="4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2" name="Google Shape;502;p67"/>
          <p:cNvSpPr>
            <a:spLocks noGrp="1"/>
          </p:cNvSpPr>
          <p:nvPr>
            <p:ph type="pic" idx="5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3" name="Google Shape;503;p67"/>
          <p:cNvSpPr>
            <a:spLocks noGrp="1"/>
          </p:cNvSpPr>
          <p:nvPr>
            <p:ph type="pic" idx="6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4" name="Google Shape;504;p67"/>
          <p:cNvSpPr>
            <a:spLocks noGrp="1"/>
          </p:cNvSpPr>
          <p:nvPr>
            <p:ph type="pic" idx="7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5" name="Google Shape;505;p67"/>
          <p:cNvSpPr txBox="1">
            <a:spLocks noGrp="1"/>
          </p:cNvSpPr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67"/>
          <p:cNvSpPr>
            <a:spLocks noGrp="1"/>
          </p:cNvSpPr>
          <p:nvPr>
            <p:ph type="pic" idx="8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7" name="Google Shape;507;p67"/>
          <p:cNvSpPr>
            <a:spLocks noGrp="1"/>
          </p:cNvSpPr>
          <p:nvPr>
            <p:ph type="pic" idx="9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08" name="Google Shape;508;p67"/>
          <p:cNvSpPr>
            <a:spLocks noGrp="1"/>
          </p:cNvSpPr>
          <p:nvPr>
            <p:ph type="pic" idx="13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5564">
          <p15:clr>
            <a:srgbClr val="E46962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68"/>
          <p:cNvSpPr txBox="1">
            <a:spLocks noGrp="1"/>
          </p:cNvSpPr>
          <p:nvPr>
            <p:ph type="body" idx="1"/>
          </p:nvPr>
        </p:nvSpPr>
        <p:spPr>
          <a:xfrm>
            <a:off x="196951" y="4737750"/>
            <a:ext cx="18603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1" name="Google Shape;511;p68"/>
          <p:cNvSpPr txBox="1">
            <a:spLocks noGrp="1"/>
          </p:cNvSpPr>
          <p:nvPr>
            <p:ph type="ctrTitle"/>
          </p:nvPr>
        </p:nvSpPr>
        <p:spPr>
          <a:xfrm>
            <a:off x="196950" y="223825"/>
            <a:ext cx="8011800" cy="187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750"/>
              <a:buNone/>
              <a:defRPr sz="675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2" name="Google Shape;512;p68"/>
          <p:cNvSpPr txBox="1">
            <a:spLocks noGrp="1"/>
          </p:cNvSpPr>
          <p:nvPr>
            <p:ph type="subTitle" idx="2"/>
          </p:nvPr>
        </p:nvSpPr>
        <p:spPr>
          <a:xfrm>
            <a:off x="196950" y="2171250"/>
            <a:ext cx="39867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50"/>
              <a:buFont typeface="DM Sans Medium"/>
              <a:buNone/>
              <a:defRPr sz="1850">
                <a:solidFill>
                  <a:schemeClr val="lt1"/>
                </a:solidFill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3" name="Google Shape;513;p68"/>
          <p:cNvSpPr>
            <a:spLocks noGrp="1"/>
          </p:cNvSpPr>
          <p:nvPr>
            <p:ph type="pic" idx="3"/>
          </p:nvPr>
        </p:nvSpPr>
        <p:spPr>
          <a:xfrm>
            <a:off x="4437578" y="2171250"/>
            <a:ext cx="4509600" cy="27756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14" name="Google Shape;514;p68"/>
          <p:cNvSpPr txBox="1">
            <a:spLocks noGrp="1"/>
          </p:cNvSpPr>
          <p:nvPr>
            <p:ph type="body" idx="4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number" type="secHead">
  <p:cSld name="SECTION_HEADER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69"/>
          <p:cNvSpPr txBox="1">
            <a:spLocks noGrp="1"/>
          </p:cNvSpPr>
          <p:nvPr>
            <p:ph type="title"/>
          </p:nvPr>
        </p:nvSpPr>
        <p:spPr>
          <a:xfrm>
            <a:off x="511953" y="588599"/>
            <a:ext cx="746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7" name="Google Shape;517;p6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8" name="Google Shape;518;p69"/>
          <p:cNvSpPr txBox="1">
            <a:spLocks noGrp="1"/>
          </p:cNvSpPr>
          <p:nvPr>
            <p:ph type="title" idx="2"/>
          </p:nvPr>
        </p:nvSpPr>
        <p:spPr>
          <a:xfrm>
            <a:off x="511953" y="1430399"/>
            <a:ext cx="746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9" name="Google Shape;519;p69"/>
          <p:cNvSpPr txBox="1">
            <a:spLocks noGrp="1"/>
          </p:cNvSpPr>
          <p:nvPr>
            <p:ph type="title" idx="3"/>
          </p:nvPr>
        </p:nvSpPr>
        <p:spPr>
          <a:xfrm>
            <a:off x="511953" y="2272199"/>
            <a:ext cx="746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0" name="Google Shape;520;p69"/>
          <p:cNvSpPr txBox="1">
            <a:spLocks noGrp="1"/>
          </p:cNvSpPr>
          <p:nvPr>
            <p:ph type="title" idx="4"/>
          </p:nvPr>
        </p:nvSpPr>
        <p:spPr>
          <a:xfrm>
            <a:off x="511953" y="3113999"/>
            <a:ext cx="746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1" name="Google Shape;521;p69"/>
          <p:cNvSpPr txBox="1">
            <a:spLocks noGrp="1"/>
          </p:cNvSpPr>
          <p:nvPr>
            <p:ph type="title" idx="5"/>
          </p:nvPr>
        </p:nvSpPr>
        <p:spPr>
          <a:xfrm>
            <a:off x="511953" y="3955799"/>
            <a:ext cx="7464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50"/>
              <a:buNone/>
              <a:defRPr sz="365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22" name="Google Shape;522;p69"/>
          <p:cNvSpPr txBox="1">
            <a:spLocks noGrp="1"/>
          </p:cNvSpPr>
          <p:nvPr>
            <p:ph type="body" idx="1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69"/>
          <p:cNvSpPr txBox="1">
            <a:spLocks noGrp="1"/>
          </p:cNvSpPr>
          <p:nvPr>
            <p:ph type="body" idx="6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 type="tx">
  <p:cSld name="TITLE_AND_BODY"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6" name="Google Shape;526;p70"/>
          <p:cNvSpPr txBox="1">
            <a:spLocks noGrp="1"/>
          </p:cNvSpPr>
          <p:nvPr>
            <p:ph type="subTitle" idx="1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50"/>
              <a:buFont typeface="Merriweather"/>
              <a:buNone/>
              <a:defRPr sz="26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27" name="Google Shape;527;p70"/>
          <p:cNvSpPr txBox="1">
            <a:spLocks noGrp="1"/>
          </p:cNvSpPr>
          <p:nvPr>
            <p:ph type="body" idx="2"/>
          </p:nvPr>
        </p:nvSpPr>
        <p:spPr>
          <a:xfrm>
            <a:off x="196951" y="196725"/>
            <a:ext cx="18591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70"/>
          <p:cNvSpPr txBox="1">
            <a:spLocks noGrp="1"/>
          </p:cNvSpPr>
          <p:nvPr>
            <p:ph type="body" idx="3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2">
  <p:cSld name="TITLE_AND_BODY_1">
    <p:bg>
      <p:bgPr>
        <a:solidFill>
          <a:schemeClr val="dk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1" name="Google Shape;531;p71"/>
          <p:cNvSpPr txBox="1">
            <a:spLocks noGrp="1"/>
          </p:cNvSpPr>
          <p:nvPr>
            <p:ph type="subTitle" idx="1"/>
          </p:nvPr>
        </p:nvSpPr>
        <p:spPr>
          <a:xfrm>
            <a:off x="975300" y="1864050"/>
            <a:ext cx="7193400" cy="141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50"/>
              <a:buFont typeface="Merriweather"/>
              <a:buNone/>
              <a:defRPr sz="265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532" name="Google Shape;532;p71"/>
          <p:cNvSpPr txBox="1">
            <a:spLocks noGrp="1"/>
          </p:cNvSpPr>
          <p:nvPr>
            <p:ph type="body" idx="2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3" name="Google Shape;533;p71"/>
          <p:cNvSpPr txBox="1">
            <a:spLocks noGrp="1"/>
          </p:cNvSpPr>
          <p:nvPr>
            <p:ph type="body" idx="3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main point">
  <p:cSld name="BLANK_1_1_1_1_1_1">
    <p:bg>
      <p:bgPr>
        <a:solidFill>
          <a:schemeClr val="accent5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2813700" y="278234"/>
            <a:ext cx="6101700" cy="284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ubTitle" idx="1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subTitle" idx="2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body and image 1" type="twoColTx">
  <p:cSld name="TITLE_AND_TWO_COLUMNS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72"/>
          <p:cNvSpPr txBox="1">
            <a:spLocks noGrp="1"/>
          </p:cNvSpPr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p72"/>
          <p:cNvSpPr txBox="1">
            <a:spLocks noGrp="1"/>
          </p:cNvSpPr>
          <p:nvPr>
            <p:ph type="body" idx="1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 sz="1000">
                <a:solidFill>
                  <a:schemeClr val="dk1"/>
                </a:solidFill>
              </a:defRPr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  <a:defRPr>
                <a:solidFill>
                  <a:schemeClr val="dk1"/>
                </a:solidFill>
              </a:defRPr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○"/>
              <a:defRPr>
                <a:solidFill>
                  <a:schemeClr val="dk1"/>
                </a:solidFill>
              </a:defRPr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7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8" name="Google Shape;538;p72"/>
          <p:cNvSpPr>
            <a:spLocks noGrp="1"/>
          </p:cNvSpPr>
          <p:nvPr>
            <p:ph type="pic" idx="2"/>
          </p:nvPr>
        </p:nvSpPr>
        <p:spPr>
          <a:xfrm>
            <a:off x="3726325" y="669925"/>
            <a:ext cx="5220900" cy="4276800"/>
          </a:xfrm>
          <a:prstGeom prst="round2DiagRect">
            <a:avLst>
              <a:gd name="adj1" fmla="val 16667"/>
              <a:gd name="adj2" fmla="val 0"/>
            </a:avLst>
          </a:prstGeom>
          <a:noFill/>
          <a:ln>
            <a:noFill/>
          </a:ln>
        </p:spPr>
      </p:sp>
      <p:sp>
        <p:nvSpPr>
          <p:cNvPr id="539" name="Google Shape;539;p72"/>
          <p:cNvSpPr txBox="1">
            <a:spLocks noGrp="1"/>
          </p:cNvSpPr>
          <p:nvPr>
            <p:ph type="body" idx="3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40" name="Google Shape;540;p72"/>
          <p:cNvSpPr txBox="1">
            <a:spLocks noGrp="1"/>
          </p:cNvSpPr>
          <p:nvPr>
            <p:ph type="body" idx="4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chart">
  <p:cSld name="SECTION_TITLE_AND_DESCRIPTION">
    <p:bg>
      <p:bgPr>
        <a:solidFill>
          <a:schemeClr val="lt2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74"/>
          <p:cNvSpPr/>
          <p:nvPr/>
        </p:nvSpPr>
        <p:spPr>
          <a:xfrm>
            <a:off x="4305000" y="-125"/>
            <a:ext cx="4839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51" name="Google Shape;551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2" name="Google Shape;552;p74"/>
          <p:cNvSpPr txBox="1">
            <a:spLocks noGrp="1"/>
          </p:cNvSpPr>
          <p:nvPr>
            <p:ph type="title"/>
          </p:nvPr>
        </p:nvSpPr>
        <p:spPr>
          <a:xfrm>
            <a:off x="197375" y="1052750"/>
            <a:ext cx="3151800" cy="163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5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3" name="Google Shape;553;p74"/>
          <p:cNvSpPr txBox="1">
            <a:spLocks noGrp="1"/>
          </p:cNvSpPr>
          <p:nvPr>
            <p:ph type="body" idx="1"/>
          </p:nvPr>
        </p:nvSpPr>
        <p:spPr>
          <a:xfrm>
            <a:off x="197375" y="2685650"/>
            <a:ext cx="3151800" cy="182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1828800" lvl="3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2286000" lvl="4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2743200" lvl="5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3200400" lvl="6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3657600" lvl="7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4114800" lvl="8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554" name="Google Shape;554;p74"/>
          <p:cNvSpPr txBox="1">
            <a:spLocks noGrp="1"/>
          </p:cNvSpPr>
          <p:nvPr>
            <p:ph type="body" idx="2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55" name="Google Shape;555;p74"/>
          <p:cNvSpPr txBox="1">
            <a:spLocks noGrp="1"/>
          </p:cNvSpPr>
          <p:nvPr>
            <p:ph type="body" idx="3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>
                <a:solidFill>
                  <a:schemeClr val="lt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●"/>
              <a:defRPr sz="800">
                <a:solidFill>
                  <a:schemeClr val="lt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○"/>
              <a:defRPr sz="800">
                <a:solidFill>
                  <a:schemeClr val="lt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Char char="■"/>
              <a:defRPr sz="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endix">
  <p:cSld name="CAPTION_ONLY">
    <p:bg>
      <p:bgPr>
        <a:solidFill>
          <a:schemeClr val="lt2"/>
        </a:solidFill>
        <a:effectLst/>
      </p:bgPr>
    </p:bg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7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8" name="Google Shape;558;p75"/>
          <p:cNvSpPr txBox="1">
            <a:spLocks noGrp="1"/>
          </p:cNvSpPr>
          <p:nvPr>
            <p:ph type="body" idx="1"/>
          </p:nvPr>
        </p:nvSpPr>
        <p:spPr>
          <a:xfrm>
            <a:off x="203000" y="8914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59" name="Google Shape;559;p75"/>
          <p:cNvSpPr txBox="1">
            <a:spLocks noGrp="1"/>
          </p:cNvSpPr>
          <p:nvPr>
            <p:ph type="body" idx="2"/>
          </p:nvPr>
        </p:nvSpPr>
        <p:spPr>
          <a:xfrm>
            <a:off x="203000" y="13204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0" name="Google Shape;560;p75"/>
          <p:cNvSpPr txBox="1">
            <a:spLocks noGrp="1"/>
          </p:cNvSpPr>
          <p:nvPr>
            <p:ph type="body" idx="3"/>
          </p:nvPr>
        </p:nvSpPr>
        <p:spPr>
          <a:xfrm>
            <a:off x="203000" y="15886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1" name="Google Shape;561;p75"/>
          <p:cNvSpPr txBox="1">
            <a:spLocks noGrp="1"/>
          </p:cNvSpPr>
          <p:nvPr>
            <p:ph type="body" idx="4"/>
          </p:nvPr>
        </p:nvSpPr>
        <p:spPr>
          <a:xfrm>
            <a:off x="203000" y="22065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2" name="Google Shape;562;p75"/>
          <p:cNvSpPr txBox="1">
            <a:spLocks noGrp="1"/>
          </p:cNvSpPr>
          <p:nvPr>
            <p:ph type="body" idx="5"/>
          </p:nvPr>
        </p:nvSpPr>
        <p:spPr>
          <a:xfrm>
            <a:off x="203000" y="26355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3" name="Google Shape;563;p75"/>
          <p:cNvSpPr txBox="1">
            <a:spLocks noGrp="1"/>
          </p:cNvSpPr>
          <p:nvPr>
            <p:ph type="body" idx="6"/>
          </p:nvPr>
        </p:nvSpPr>
        <p:spPr>
          <a:xfrm>
            <a:off x="203000" y="29037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4" name="Google Shape;564;p75"/>
          <p:cNvSpPr txBox="1">
            <a:spLocks noGrp="1"/>
          </p:cNvSpPr>
          <p:nvPr>
            <p:ph type="body" idx="7"/>
          </p:nvPr>
        </p:nvSpPr>
        <p:spPr>
          <a:xfrm>
            <a:off x="203000" y="343340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5" name="Google Shape;565;p75"/>
          <p:cNvSpPr txBox="1">
            <a:spLocks noGrp="1"/>
          </p:cNvSpPr>
          <p:nvPr>
            <p:ph type="body" idx="8"/>
          </p:nvPr>
        </p:nvSpPr>
        <p:spPr>
          <a:xfrm>
            <a:off x="203000" y="38624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6" name="Google Shape;566;p75"/>
          <p:cNvSpPr txBox="1">
            <a:spLocks noGrp="1"/>
          </p:cNvSpPr>
          <p:nvPr>
            <p:ph type="body" idx="9"/>
          </p:nvPr>
        </p:nvSpPr>
        <p:spPr>
          <a:xfrm>
            <a:off x="203000" y="41306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7" name="Google Shape;567;p75"/>
          <p:cNvSpPr txBox="1">
            <a:spLocks noGrp="1"/>
          </p:cNvSpPr>
          <p:nvPr>
            <p:ph type="body" idx="13"/>
          </p:nvPr>
        </p:nvSpPr>
        <p:spPr>
          <a:xfrm>
            <a:off x="3249600" y="8914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8" name="Google Shape;568;p75"/>
          <p:cNvSpPr txBox="1">
            <a:spLocks noGrp="1"/>
          </p:cNvSpPr>
          <p:nvPr>
            <p:ph type="body" idx="14"/>
          </p:nvPr>
        </p:nvSpPr>
        <p:spPr>
          <a:xfrm>
            <a:off x="3249600" y="13204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69" name="Google Shape;569;p75"/>
          <p:cNvSpPr txBox="1">
            <a:spLocks noGrp="1"/>
          </p:cNvSpPr>
          <p:nvPr>
            <p:ph type="body" idx="15"/>
          </p:nvPr>
        </p:nvSpPr>
        <p:spPr>
          <a:xfrm>
            <a:off x="3249600" y="15886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0" name="Google Shape;570;p75"/>
          <p:cNvSpPr txBox="1">
            <a:spLocks noGrp="1"/>
          </p:cNvSpPr>
          <p:nvPr>
            <p:ph type="body" idx="16"/>
          </p:nvPr>
        </p:nvSpPr>
        <p:spPr>
          <a:xfrm>
            <a:off x="3249600" y="22065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1" name="Google Shape;571;p75"/>
          <p:cNvSpPr txBox="1">
            <a:spLocks noGrp="1"/>
          </p:cNvSpPr>
          <p:nvPr>
            <p:ph type="body" idx="17"/>
          </p:nvPr>
        </p:nvSpPr>
        <p:spPr>
          <a:xfrm>
            <a:off x="3249600" y="26355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2" name="Google Shape;572;p75"/>
          <p:cNvSpPr txBox="1">
            <a:spLocks noGrp="1"/>
          </p:cNvSpPr>
          <p:nvPr>
            <p:ph type="body" idx="18"/>
          </p:nvPr>
        </p:nvSpPr>
        <p:spPr>
          <a:xfrm>
            <a:off x="3249600" y="29037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3" name="Google Shape;573;p75"/>
          <p:cNvSpPr txBox="1">
            <a:spLocks noGrp="1"/>
          </p:cNvSpPr>
          <p:nvPr>
            <p:ph type="body" idx="19"/>
          </p:nvPr>
        </p:nvSpPr>
        <p:spPr>
          <a:xfrm>
            <a:off x="3249600" y="343340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4" name="Google Shape;574;p75"/>
          <p:cNvSpPr txBox="1">
            <a:spLocks noGrp="1"/>
          </p:cNvSpPr>
          <p:nvPr>
            <p:ph type="body" idx="20"/>
          </p:nvPr>
        </p:nvSpPr>
        <p:spPr>
          <a:xfrm>
            <a:off x="3249600" y="38624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5" name="Google Shape;575;p75"/>
          <p:cNvSpPr txBox="1">
            <a:spLocks noGrp="1"/>
          </p:cNvSpPr>
          <p:nvPr>
            <p:ph type="body" idx="21"/>
          </p:nvPr>
        </p:nvSpPr>
        <p:spPr>
          <a:xfrm>
            <a:off x="3249600" y="41306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6" name="Google Shape;576;p75"/>
          <p:cNvSpPr txBox="1">
            <a:spLocks noGrp="1"/>
          </p:cNvSpPr>
          <p:nvPr>
            <p:ph type="body" idx="22"/>
          </p:nvPr>
        </p:nvSpPr>
        <p:spPr>
          <a:xfrm>
            <a:off x="6296200" y="8914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7" name="Google Shape;577;p75"/>
          <p:cNvSpPr txBox="1">
            <a:spLocks noGrp="1"/>
          </p:cNvSpPr>
          <p:nvPr>
            <p:ph type="body" idx="23"/>
          </p:nvPr>
        </p:nvSpPr>
        <p:spPr>
          <a:xfrm>
            <a:off x="6296200" y="13204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8" name="Google Shape;578;p75"/>
          <p:cNvSpPr txBox="1">
            <a:spLocks noGrp="1"/>
          </p:cNvSpPr>
          <p:nvPr>
            <p:ph type="body" idx="24"/>
          </p:nvPr>
        </p:nvSpPr>
        <p:spPr>
          <a:xfrm>
            <a:off x="6296200" y="15886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79" name="Google Shape;579;p75"/>
          <p:cNvSpPr txBox="1">
            <a:spLocks noGrp="1"/>
          </p:cNvSpPr>
          <p:nvPr>
            <p:ph type="body" idx="25"/>
          </p:nvPr>
        </p:nvSpPr>
        <p:spPr>
          <a:xfrm>
            <a:off x="6296200" y="220655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0" name="Google Shape;580;p75"/>
          <p:cNvSpPr txBox="1">
            <a:spLocks noGrp="1"/>
          </p:cNvSpPr>
          <p:nvPr>
            <p:ph type="body" idx="26"/>
          </p:nvPr>
        </p:nvSpPr>
        <p:spPr>
          <a:xfrm>
            <a:off x="6296200" y="26355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1" name="Google Shape;581;p75"/>
          <p:cNvSpPr txBox="1">
            <a:spLocks noGrp="1"/>
          </p:cNvSpPr>
          <p:nvPr>
            <p:ph type="body" idx="27"/>
          </p:nvPr>
        </p:nvSpPr>
        <p:spPr>
          <a:xfrm>
            <a:off x="6296200" y="290375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2" name="Google Shape;582;p75"/>
          <p:cNvSpPr txBox="1">
            <a:spLocks noGrp="1"/>
          </p:cNvSpPr>
          <p:nvPr>
            <p:ph type="body" idx="28"/>
          </p:nvPr>
        </p:nvSpPr>
        <p:spPr>
          <a:xfrm>
            <a:off x="6296200" y="3433400"/>
            <a:ext cx="2644800" cy="42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3" name="Google Shape;583;p75"/>
          <p:cNvSpPr txBox="1">
            <a:spLocks noGrp="1"/>
          </p:cNvSpPr>
          <p:nvPr>
            <p:ph type="body" idx="29"/>
          </p:nvPr>
        </p:nvSpPr>
        <p:spPr>
          <a:xfrm>
            <a:off x="6296200" y="38624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21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1pPr>
            <a:lvl2pPr marL="914400" lvl="1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●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○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DM Sans Medium"/>
              <a:buChar char="■"/>
              <a:defRPr sz="1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4" name="Google Shape;584;p75"/>
          <p:cNvSpPr txBox="1">
            <a:spLocks noGrp="1"/>
          </p:cNvSpPr>
          <p:nvPr>
            <p:ph type="body" idx="30"/>
          </p:nvPr>
        </p:nvSpPr>
        <p:spPr>
          <a:xfrm>
            <a:off x="6296200" y="4130600"/>
            <a:ext cx="2644800" cy="26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>
                <a:latin typeface="DM Sans Medium"/>
                <a:ea typeface="DM Sans Medium"/>
                <a:cs typeface="DM Sans Medium"/>
                <a:sym typeface="DM Sans Medium"/>
              </a:defRPr>
            </a:lvl2pPr>
            <a:lvl3pPr marL="1371600" lvl="2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3pPr>
            <a:lvl4pPr marL="1828800" lvl="3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4pPr>
            <a:lvl5pPr marL="2286000" lvl="4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5pPr>
            <a:lvl6pPr marL="2743200" lvl="5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6pPr>
            <a:lvl7pPr marL="3200400" lvl="6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●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7pPr>
            <a:lvl8pPr marL="3657600" lvl="7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○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8pPr>
            <a:lvl9pPr marL="4114800" lvl="8" indent="-279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Font typeface="DM Sans Medium"/>
              <a:buChar char="■"/>
              <a:defRPr sz="800">
                <a:latin typeface="DM Sans Medium"/>
                <a:ea typeface="DM Sans Medium"/>
                <a:cs typeface="DM Sans Medium"/>
                <a:sym typeface="DM Sans Medium"/>
              </a:defRPr>
            </a:lvl9pPr>
          </a:lstStyle>
          <a:p>
            <a:endParaRPr/>
          </a:p>
        </p:txBody>
      </p:sp>
      <p:sp>
        <p:nvSpPr>
          <p:cNvPr id="585" name="Google Shape;585;p75"/>
          <p:cNvSpPr txBox="1">
            <a:spLocks noGrp="1"/>
          </p:cNvSpPr>
          <p:nvPr>
            <p:ph type="body" idx="31"/>
          </p:nvPr>
        </p:nvSpPr>
        <p:spPr>
          <a:xfrm>
            <a:off x="196951" y="196725"/>
            <a:ext cx="18606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  <p:sp>
        <p:nvSpPr>
          <p:cNvPr id="586" name="Google Shape;586;p75"/>
          <p:cNvSpPr txBox="1">
            <a:spLocks noGrp="1"/>
          </p:cNvSpPr>
          <p:nvPr>
            <p:ph type="body" idx="32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/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SzPts val="800"/>
              <a:buChar char="●"/>
              <a:defRPr sz="800"/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SzPts val="800"/>
              <a:buChar char="○"/>
              <a:defRPr sz="800"/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SzPts val="800"/>
              <a:buChar char="■"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blank">
  <p:cSld name="CUSTOM"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7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9" name="Google Shape;589;p76"/>
          <p:cNvSpPr txBox="1">
            <a:spLocks noGrp="1"/>
          </p:cNvSpPr>
          <p:nvPr>
            <p:ph type="body" idx="1"/>
          </p:nvPr>
        </p:nvSpPr>
        <p:spPr>
          <a:xfrm>
            <a:off x="196951" y="196725"/>
            <a:ext cx="18603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76"/>
          <p:cNvSpPr txBox="1">
            <a:spLocks noGrp="1"/>
          </p:cNvSpPr>
          <p:nvPr>
            <p:ph type="body" idx="2"/>
          </p:nvPr>
        </p:nvSpPr>
        <p:spPr>
          <a:xfrm>
            <a:off x="7087526" y="196725"/>
            <a:ext cx="1933500" cy="20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1pPr>
            <a:lvl2pPr marL="914400" lvl="1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>
                <a:solidFill>
                  <a:schemeClr val="dk1"/>
                </a:solidFill>
              </a:defRPr>
            </a:lvl2pPr>
            <a:lvl3pPr marL="1371600" lvl="2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3pPr>
            <a:lvl4pPr marL="1828800" lvl="3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4pPr>
            <a:lvl5pPr marL="2286000" lvl="4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5pPr>
            <a:lvl6pPr marL="2743200" lvl="5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6pPr>
            <a:lvl7pPr marL="3200400" lvl="6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●"/>
              <a:defRPr sz="800">
                <a:solidFill>
                  <a:schemeClr val="dk1"/>
                </a:solidFill>
              </a:defRPr>
            </a:lvl7pPr>
            <a:lvl8pPr marL="3657600" lvl="7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○"/>
              <a:defRPr sz="800">
                <a:solidFill>
                  <a:schemeClr val="dk1"/>
                </a:solidFill>
              </a:defRPr>
            </a:lvl8pPr>
            <a:lvl9pPr marL="4114800" lvl="8" indent="-27940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Char char="■"/>
              <a:defRPr sz="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>
  <p:cSld name="BLANK_1">
    <p:bg>
      <p:bgPr>
        <a:solidFill>
          <a:schemeClr val="accent5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77"/>
          <p:cNvGrpSpPr/>
          <p:nvPr/>
        </p:nvGrpSpPr>
        <p:grpSpPr>
          <a:xfrm rot="10800000">
            <a:off x="8851487" y="28707"/>
            <a:ext cx="264012" cy="5086302"/>
            <a:chOff x="5307800" y="238125"/>
            <a:chExt cx="271925" cy="5238750"/>
          </a:xfrm>
        </p:grpSpPr>
        <p:sp>
          <p:nvSpPr>
            <p:cNvPr id="593" name="Google Shape;593;p77"/>
            <p:cNvSpPr/>
            <p:nvPr/>
          </p:nvSpPr>
          <p:spPr>
            <a:xfrm>
              <a:off x="5307800" y="2381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77"/>
            <p:cNvSpPr/>
            <p:nvPr/>
          </p:nvSpPr>
          <p:spPr>
            <a:xfrm>
              <a:off x="5307800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77"/>
            <p:cNvSpPr/>
            <p:nvPr/>
          </p:nvSpPr>
          <p:spPr>
            <a:xfrm>
              <a:off x="5307800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77"/>
            <p:cNvSpPr/>
            <p:nvPr/>
          </p:nvSpPr>
          <p:spPr>
            <a:xfrm>
              <a:off x="5307800" y="689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77"/>
            <p:cNvSpPr/>
            <p:nvPr/>
          </p:nvSpPr>
          <p:spPr>
            <a:xfrm>
              <a:off x="5307800" y="8401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77"/>
            <p:cNvSpPr/>
            <p:nvPr/>
          </p:nvSpPr>
          <p:spPr>
            <a:xfrm>
              <a:off x="5307800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77"/>
            <p:cNvSpPr/>
            <p:nvPr/>
          </p:nvSpPr>
          <p:spPr>
            <a:xfrm>
              <a:off x="5307800" y="11411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77"/>
            <p:cNvSpPr/>
            <p:nvPr/>
          </p:nvSpPr>
          <p:spPr>
            <a:xfrm>
              <a:off x="5307800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77"/>
            <p:cNvSpPr/>
            <p:nvPr/>
          </p:nvSpPr>
          <p:spPr>
            <a:xfrm>
              <a:off x="5307800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77"/>
            <p:cNvSpPr/>
            <p:nvPr/>
          </p:nvSpPr>
          <p:spPr>
            <a:xfrm>
              <a:off x="5307800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77"/>
            <p:cNvSpPr/>
            <p:nvPr/>
          </p:nvSpPr>
          <p:spPr>
            <a:xfrm>
              <a:off x="5307800" y="17432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77"/>
            <p:cNvSpPr/>
            <p:nvPr/>
          </p:nvSpPr>
          <p:spPr>
            <a:xfrm>
              <a:off x="5307800" y="18937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77"/>
            <p:cNvSpPr/>
            <p:nvPr/>
          </p:nvSpPr>
          <p:spPr>
            <a:xfrm>
              <a:off x="5307800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77"/>
            <p:cNvSpPr/>
            <p:nvPr/>
          </p:nvSpPr>
          <p:spPr>
            <a:xfrm>
              <a:off x="5307800" y="21947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77"/>
            <p:cNvSpPr/>
            <p:nvPr/>
          </p:nvSpPr>
          <p:spPr>
            <a:xfrm>
              <a:off x="5307800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77"/>
            <p:cNvSpPr/>
            <p:nvPr/>
          </p:nvSpPr>
          <p:spPr>
            <a:xfrm>
              <a:off x="5307800" y="24957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77"/>
            <p:cNvSpPr/>
            <p:nvPr/>
          </p:nvSpPr>
          <p:spPr>
            <a:xfrm>
              <a:off x="5307800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77"/>
            <p:cNvSpPr/>
            <p:nvPr/>
          </p:nvSpPr>
          <p:spPr>
            <a:xfrm>
              <a:off x="5307800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77"/>
            <p:cNvSpPr/>
            <p:nvPr/>
          </p:nvSpPr>
          <p:spPr>
            <a:xfrm>
              <a:off x="5307800" y="29473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77"/>
            <p:cNvSpPr/>
            <p:nvPr/>
          </p:nvSpPr>
          <p:spPr>
            <a:xfrm>
              <a:off x="5307800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77"/>
            <p:cNvSpPr/>
            <p:nvPr/>
          </p:nvSpPr>
          <p:spPr>
            <a:xfrm>
              <a:off x="5307800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77"/>
            <p:cNvSpPr/>
            <p:nvPr/>
          </p:nvSpPr>
          <p:spPr>
            <a:xfrm>
              <a:off x="5307800" y="33988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77"/>
            <p:cNvSpPr/>
            <p:nvPr/>
          </p:nvSpPr>
          <p:spPr>
            <a:xfrm>
              <a:off x="5307800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77"/>
            <p:cNvSpPr/>
            <p:nvPr/>
          </p:nvSpPr>
          <p:spPr>
            <a:xfrm>
              <a:off x="5307800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77"/>
            <p:cNvSpPr/>
            <p:nvPr/>
          </p:nvSpPr>
          <p:spPr>
            <a:xfrm>
              <a:off x="5307800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77"/>
            <p:cNvSpPr/>
            <p:nvPr/>
          </p:nvSpPr>
          <p:spPr>
            <a:xfrm>
              <a:off x="5307800" y="40008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77"/>
            <p:cNvSpPr/>
            <p:nvPr/>
          </p:nvSpPr>
          <p:spPr>
            <a:xfrm>
              <a:off x="5307800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77"/>
            <p:cNvSpPr/>
            <p:nvPr/>
          </p:nvSpPr>
          <p:spPr>
            <a:xfrm>
              <a:off x="5307800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77"/>
            <p:cNvSpPr/>
            <p:nvPr/>
          </p:nvSpPr>
          <p:spPr>
            <a:xfrm>
              <a:off x="5307800" y="44524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77"/>
            <p:cNvSpPr/>
            <p:nvPr/>
          </p:nvSpPr>
          <p:spPr>
            <a:xfrm>
              <a:off x="5307800" y="46029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77"/>
            <p:cNvSpPr/>
            <p:nvPr/>
          </p:nvSpPr>
          <p:spPr>
            <a:xfrm>
              <a:off x="5307800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77"/>
            <p:cNvSpPr/>
            <p:nvPr/>
          </p:nvSpPr>
          <p:spPr>
            <a:xfrm>
              <a:off x="5307800" y="49039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77"/>
            <p:cNvSpPr/>
            <p:nvPr/>
          </p:nvSpPr>
          <p:spPr>
            <a:xfrm>
              <a:off x="5307800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77"/>
            <p:cNvSpPr/>
            <p:nvPr/>
          </p:nvSpPr>
          <p:spPr>
            <a:xfrm>
              <a:off x="5307800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77"/>
            <p:cNvSpPr/>
            <p:nvPr/>
          </p:nvSpPr>
          <p:spPr>
            <a:xfrm>
              <a:off x="5307800" y="53554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77"/>
            <p:cNvSpPr/>
            <p:nvPr/>
          </p:nvSpPr>
          <p:spPr>
            <a:xfrm>
              <a:off x="54583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77"/>
            <p:cNvSpPr/>
            <p:nvPr/>
          </p:nvSpPr>
          <p:spPr>
            <a:xfrm>
              <a:off x="54583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77"/>
            <p:cNvSpPr/>
            <p:nvPr/>
          </p:nvSpPr>
          <p:spPr>
            <a:xfrm>
              <a:off x="54583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77"/>
            <p:cNvSpPr/>
            <p:nvPr/>
          </p:nvSpPr>
          <p:spPr>
            <a:xfrm>
              <a:off x="54583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77"/>
            <p:cNvSpPr/>
            <p:nvPr/>
          </p:nvSpPr>
          <p:spPr>
            <a:xfrm>
              <a:off x="54583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77"/>
            <p:cNvSpPr/>
            <p:nvPr/>
          </p:nvSpPr>
          <p:spPr>
            <a:xfrm>
              <a:off x="54583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77"/>
            <p:cNvSpPr/>
            <p:nvPr/>
          </p:nvSpPr>
          <p:spPr>
            <a:xfrm>
              <a:off x="54583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77"/>
            <p:cNvSpPr/>
            <p:nvPr/>
          </p:nvSpPr>
          <p:spPr>
            <a:xfrm>
              <a:off x="54583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77"/>
            <p:cNvSpPr/>
            <p:nvPr/>
          </p:nvSpPr>
          <p:spPr>
            <a:xfrm>
              <a:off x="54583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77"/>
            <p:cNvSpPr/>
            <p:nvPr/>
          </p:nvSpPr>
          <p:spPr>
            <a:xfrm>
              <a:off x="54583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77"/>
            <p:cNvSpPr/>
            <p:nvPr/>
          </p:nvSpPr>
          <p:spPr>
            <a:xfrm>
              <a:off x="54583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77"/>
            <p:cNvSpPr/>
            <p:nvPr/>
          </p:nvSpPr>
          <p:spPr>
            <a:xfrm>
              <a:off x="54583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77"/>
            <p:cNvSpPr/>
            <p:nvPr/>
          </p:nvSpPr>
          <p:spPr>
            <a:xfrm>
              <a:off x="54583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77"/>
            <p:cNvSpPr/>
            <p:nvPr/>
          </p:nvSpPr>
          <p:spPr>
            <a:xfrm>
              <a:off x="54583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77"/>
            <p:cNvSpPr/>
            <p:nvPr/>
          </p:nvSpPr>
          <p:spPr>
            <a:xfrm>
              <a:off x="54583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77"/>
            <p:cNvSpPr/>
            <p:nvPr/>
          </p:nvSpPr>
          <p:spPr>
            <a:xfrm>
              <a:off x="54583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77"/>
            <p:cNvSpPr/>
            <p:nvPr/>
          </p:nvSpPr>
          <p:spPr>
            <a:xfrm>
              <a:off x="54583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77"/>
            <p:cNvSpPr/>
            <p:nvPr/>
          </p:nvSpPr>
          <p:spPr>
            <a:xfrm>
              <a:off x="54583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77"/>
            <p:cNvSpPr/>
            <p:nvPr/>
          </p:nvSpPr>
          <p:spPr>
            <a:xfrm>
              <a:off x="54583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77"/>
            <p:cNvSpPr/>
            <p:nvPr/>
          </p:nvSpPr>
          <p:spPr>
            <a:xfrm>
              <a:off x="54583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77"/>
            <p:cNvSpPr/>
            <p:nvPr/>
          </p:nvSpPr>
          <p:spPr>
            <a:xfrm>
              <a:off x="54583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77"/>
            <p:cNvSpPr/>
            <p:nvPr/>
          </p:nvSpPr>
          <p:spPr>
            <a:xfrm>
              <a:off x="54583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0" name="Google Shape;650;p77"/>
          <p:cNvGrpSpPr/>
          <p:nvPr/>
        </p:nvGrpSpPr>
        <p:grpSpPr>
          <a:xfrm rot="10800000">
            <a:off x="7828571" y="28707"/>
            <a:ext cx="1140783" cy="5086302"/>
            <a:chOff x="5458325" y="238125"/>
            <a:chExt cx="1174975" cy="5238750"/>
          </a:xfrm>
        </p:grpSpPr>
        <p:sp>
          <p:nvSpPr>
            <p:cNvPr id="651" name="Google Shape;651;p77"/>
            <p:cNvSpPr/>
            <p:nvPr/>
          </p:nvSpPr>
          <p:spPr>
            <a:xfrm>
              <a:off x="54583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77"/>
            <p:cNvSpPr/>
            <p:nvPr/>
          </p:nvSpPr>
          <p:spPr>
            <a:xfrm>
              <a:off x="54583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77"/>
            <p:cNvSpPr/>
            <p:nvPr/>
          </p:nvSpPr>
          <p:spPr>
            <a:xfrm>
              <a:off x="54583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77"/>
            <p:cNvSpPr/>
            <p:nvPr/>
          </p:nvSpPr>
          <p:spPr>
            <a:xfrm>
              <a:off x="54583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77"/>
            <p:cNvSpPr/>
            <p:nvPr/>
          </p:nvSpPr>
          <p:spPr>
            <a:xfrm>
              <a:off x="54583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77"/>
            <p:cNvSpPr/>
            <p:nvPr/>
          </p:nvSpPr>
          <p:spPr>
            <a:xfrm>
              <a:off x="54583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77"/>
            <p:cNvSpPr/>
            <p:nvPr/>
          </p:nvSpPr>
          <p:spPr>
            <a:xfrm>
              <a:off x="54583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77"/>
            <p:cNvSpPr/>
            <p:nvPr/>
          </p:nvSpPr>
          <p:spPr>
            <a:xfrm>
              <a:off x="54583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77"/>
            <p:cNvSpPr/>
            <p:nvPr/>
          </p:nvSpPr>
          <p:spPr>
            <a:xfrm>
              <a:off x="54583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77"/>
            <p:cNvSpPr/>
            <p:nvPr/>
          </p:nvSpPr>
          <p:spPr>
            <a:xfrm>
              <a:off x="54583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77"/>
            <p:cNvSpPr/>
            <p:nvPr/>
          </p:nvSpPr>
          <p:spPr>
            <a:xfrm>
              <a:off x="54583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77"/>
            <p:cNvSpPr/>
            <p:nvPr/>
          </p:nvSpPr>
          <p:spPr>
            <a:xfrm>
              <a:off x="54583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77"/>
            <p:cNvSpPr/>
            <p:nvPr/>
          </p:nvSpPr>
          <p:spPr>
            <a:xfrm>
              <a:off x="54583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77"/>
            <p:cNvSpPr/>
            <p:nvPr/>
          </p:nvSpPr>
          <p:spPr>
            <a:xfrm>
              <a:off x="560882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77"/>
            <p:cNvSpPr/>
            <p:nvPr/>
          </p:nvSpPr>
          <p:spPr>
            <a:xfrm>
              <a:off x="560882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77"/>
            <p:cNvSpPr/>
            <p:nvPr/>
          </p:nvSpPr>
          <p:spPr>
            <a:xfrm>
              <a:off x="560882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77"/>
            <p:cNvSpPr/>
            <p:nvPr/>
          </p:nvSpPr>
          <p:spPr>
            <a:xfrm>
              <a:off x="560882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77"/>
            <p:cNvSpPr/>
            <p:nvPr/>
          </p:nvSpPr>
          <p:spPr>
            <a:xfrm>
              <a:off x="560882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77"/>
            <p:cNvSpPr/>
            <p:nvPr/>
          </p:nvSpPr>
          <p:spPr>
            <a:xfrm>
              <a:off x="560882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77"/>
            <p:cNvSpPr/>
            <p:nvPr/>
          </p:nvSpPr>
          <p:spPr>
            <a:xfrm>
              <a:off x="560882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77"/>
            <p:cNvSpPr/>
            <p:nvPr/>
          </p:nvSpPr>
          <p:spPr>
            <a:xfrm>
              <a:off x="560882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77"/>
            <p:cNvSpPr/>
            <p:nvPr/>
          </p:nvSpPr>
          <p:spPr>
            <a:xfrm>
              <a:off x="560882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77"/>
            <p:cNvSpPr/>
            <p:nvPr/>
          </p:nvSpPr>
          <p:spPr>
            <a:xfrm>
              <a:off x="560882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77"/>
            <p:cNvSpPr/>
            <p:nvPr/>
          </p:nvSpPr>
          <p:spPr>
            <a:xfrm>
              <a:off x="560882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77"/>
            <p:cNvSpPr/>
            <p:nvPr/>
          </p:nvSpPr>
          <p:spPr>
            <a:xfrm>
              <a:off x="560882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77"/>
            <p:cNvSpPr/>
            <p:nvPr/>
          </p:nvSpPr>
          <p:spPr>
            <a:xfrm>
              <a:off x="560882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77"/>
            <p:cNvSpPr/>
            <p:nvPr/>
          </p:nvSpPr>
          <p:spPr>
            <a:xfrm>
              <a:off x="560882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77"/>
            <p:cNvSpPr/>
            <p:nvPr/>
          </p:nvSpPr>
          <p:spPr>
            <a:xfrm>
              <a:off x="560882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77"/>
            <p:cNvSpPr/>
            <p:nvPr/>
          </p:nvSpPr>
          <p:spPr>
            <a:xfrm>
              <a:off x="560882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77"/>
            <p:cNvSpPr/>
            <p:nvPr/>
          </p:nvSpPr>
          <p:spPr>
            <a:xfrm>
              <a:off x="560882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77"/>
            <p:cNvSpPr/>
            <p:nvPr/>
          </p:nvSpPr>
          <p:spPr>
            <a:xfrm>
              <a:off x="560882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77"/>
            <p:cNvSpPr/>
            <p:nvPr/>
          </p:nvSpPr>
          <p:spPr>
            <a:xfrm>
              <a:off x="560882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77"/>
            <p:cNvSpPr/>
            <p:nvPr/>
          </p:nvSpPr>
          <p:spPr>
            <a:xfrm>
              <a:off x="560882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77"/>
            <p:cNvSpPr/>
            <p:nvPr/>
          </p:nvSpPr>
          <p:spPr>
            <a:xfrm>
              <a:off x="560882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77"/>
            <p:cNvSpPr/>
            <p:nvPr/>
          </p:nvSpPr>
          <p:spPr>
            <a:xfrm>
              <a:off x="560882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77"/>
            <p:cNvSpPr/>
            <p:nvPr/>
          </p:nvSpPr>
          <p:spPr>
            <a:xfrm>
              <a:off x="560882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77"/>
            <p:cNvSpPr/>
            <p:nvPr/>
          </p:nvSpPr>
          <p:spPr>
            <a:xfrm>
              <a:off x="560882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77"/>
            <p:cNvSpPr/>
            <p:nvPr/>
          </p:nvSpPr>
          <p:spPr>
            <a:xfrm>
              <a:off x="560882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77"/>
            <p:cNvSpPr/>
            <p:nvPr/>
          </p:nvSpPr>
          <p:spPr>
            <a:xfrm>
              <a:off x="560882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77"/>
            <p:cNvSpPr/>
            <p:nvPr/>
          </p:nvSpPr>
          <p:spPr>
            <a:xfrm>
              <a:off x="560882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77"/>
            <p:cNvSpPr/>
            <p:nvPr/>
          </p:nvSpPr>
          <p:spPr>
            <a:xfrm>
              <a:off x="560882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77"/>
            <p:cNvSpPr/>
            <p:nvPr/>
          </p:nvSpPr>
          <p:spPr>
            <a:xfrm>
              <a:off x="560882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77"/>
            <p:cNvSpPr/>
            <p:nvPr/>
          </p:nvSpPr>
          <p:spPr>
            <a:xfrm>
              <a:off x="560882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77"/>
            <p:cNvSpPr/>
            <p:nvPr/>
          </p:nvSpPr>
          <p:spPr>
            <a:xfrm>
              <a:off x="560882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77"/>
            <p:cNvSpPr/>
            <p:nvPr/>
          </p:nvSpPr>
          <p:spPr>
            <a:xfrm>
              <a:off x="57593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77"/>
            <p:cNvSpPr/>
            <p:nvPr/>
          </p:nvSpPr>
          <p:spPr>
            <a:xfrm>
              <a:off x="57593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77"/>
            <p:cNvSpPr/>
            <p:nvPr/>
          </p:nvSpPr>
          <p:spPr>
            <a:xfrm>
              <a:off x="57593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77"/>
            <p:cNvSpPr/>
            <p:nvPr/>
          </p:nvSpPr>
          <p:spPr>
            <a:xfrm>
              <a:off x="57593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77"/>
            <p:cNvSpPr/>
            <p:nvPr/>
          </p:nvSpPr>
          <p:spPr>
            <a:xfrm>
              <a:off x="57593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77"/>
            <p:cNvSpPr/>
            <p:nvPr/>
          </p:nvSpPr>
          <p:spPr>
            <a:xfrm>
              <a:off x="57593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77"/>
            <p:cNvSpPr/>
            <p:nvPr/>
          </p:nvSpPr>
          <p:spPr>
            <a:xfrm>
              <a:off x="57593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77"/>
            <p:cNvSpPr/>
            <p:nvPr/>
          </p:nvSpPr>
          <p:spPr>
            <a:xfrm>
              <a:off x="57593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77"/>
            <p:cNvSpPr/>
            <p:nvPr/>
          </p:nvSpPr>
          <p:spPr>
            <a:xfrm>
              <a:off x="57593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77"/>
            <p:cNvSpPr/>
            <p:nvPr/>
          </p:nvSpPr>
          <p:spPr>
            <a:xfrm>
              <a:off x="57593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77"/>
            <p:cNvSpPr/>
            <p:nvPr/>
          </p:nvSpPr>
          <p:spPr>
            <a:xfrm>
              <a:off x="57593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77"/>
            <p:cNvSpPr/>
            <p:nvPr/>
          </p:nvSpPr>
          <p:spPr>
            <a:xfrm>
              <a:off x="59098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77"/>
            <p:cNvSpPr/>
            <p:nvPr/>
          </p:nvSpPr>
          <p:spPr>
            <a:xfrm>
              <a:off x="5909850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77"/>
            <p:cNvSpPr/>
            <p:nvPr/>
          </p:nvSpPr>
          <p:spPr>
            <a:xfrm>
              <a:off x="59098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77"/>
            <p:cNvSpPr/>
            <p:nvPr/>
          </p:nvSpPr>
          <p:spPr>
            <a:xfrm>
              <a:off x="6060375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77"/>
            <p:cNvSpPr/>
            <p:nvPr/>
          </p:nvSpPr>
          <p:spPr>
            <a:xfrm>
              <a:off x="62108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77"/>
            <p:cNvSpPr/>
            <p:nvPr/>
          </p:nvSpPr>
          <p:spPr>
            <a:xfrm>
              <a:off x="62108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77"/>
            <p:cNvSpPr/>
            <p:nvPr/>
          </p:nvSpPr>
          <p:spPr>
            <a:xfrm>
              <a:off x="651190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77"/>
          <p:cNvGrpSpPr/>
          <p:nvPr/>
        </p:nvGrpSpPr>
        <p:grpSpPr>
          <a:xfrm rot="10800000">
            <a:off x="7682451" y="28707"/>
            <a:ext cx="994639" cy="4940182"/>
            <a:chOff x="5759350" y="388625"/>
            <a:chExt cx="1024450" cy="5088250"/>
          </a:xfrm>
        </p:grpSpPr>
        <p:sp>
          <p:nvSpPr>
            <p:cNvPr id="714" name="Google Shape;714;p77"/>
            <p:cNvSpPr/>
            <p:nvPr/>
          </p:nvSpPr>
          <p:spPr>
            <a:xfrm>
              <a:off x="57593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77"/>
            <p:cNvSpPr/>
            <p:nvPr/>
          </p:nvSpPr>
          <p:spPr>
            <a:xfrm>
              <a:off x="57593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77"/>
            <p:cNvSpPr/>
            <p:nvPr/>
          </p:nvSpPr>
          <p:spPr>
            <a:xfrm>
              <a:off x="575935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77"/>
            <p:cNvSpPr/>
            <p:nvPr/>
          </p:nvSpPr>
          <p:spPr>
            <a:xfrm>
              <a:off x="57593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77"/>
            <p:cNvSpPr/>
            <p:nvPr/>
          </p:nvSpPr>
          <p:spPr>
            <a:xfrm>
              <a:off x="57593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77"/>
            <p:cNvSpPr/>
            <p:nvPr/>
          </p:nvSpPr>
          <p:spPr>
            <a:xfrm>
              <a:off x="57593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77"/>
            <p:cNvSpPr/>
            <p:nvPr/>
          </p:nvSpPr>
          <p:spPr>
            <a:xfrm>
              <a:off x="57593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77"/>
            <p:cNvSpPr/>
            <p:nvPr/>
          </p:nvSpPr>
          <p:spPr>
            <a:xfrm>
              <a:off x="59098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77"/>
            <p:cNvSpPr/>
            <p:nvPr/>
          </p:nvSpPr>
          <p:spPr>
            <a:xfrm>
              <a:off x="5909850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77"/>
            <p:cNvSpPr/>
            <p:nvPr/>
          </p:nvSpPr>
          <p:spPr>
            <a:xfrm>
              <a:off x="590985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77"/>
            <p:cNvSpPr/>
            <p:nvPr/>
          </p:nvSpPr>
          <p:spPr>
            <a:xfrm>
              <a:off x="5909850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77"/>
            <p:cNvSpPr/>
            <p:nvPr/>
          </p:nvSpPr>
          <p:spPr>
            <a:xfrm>
              <a:off x="59098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77"/>
            <p:cNvSpPr/>
            <p:nvPr/>
          </p:nvSpPr>
          <p:spPr>
            <a:xfrm>
              <a:off x="59098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77"/>
            <p:cNvSpPr/>
            <p:nvPr/>
          </p:nvSpPr>
          <p:spPr>
            <a:xfrm>
              <a:off x="590985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77"/>
            <p:cNvSpPr/>
            <p:nvPr/>
          </p:nvSpPr>
          <p:spPr>
            <a:xfrm>
              <a:off x="59098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77"/>
            <p:cNvSpPr/>
            <p:nvPr/>
          </p:nvSpPr>
          <p:spPr>
            <a:xfrm>
              <a:off x="59098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77"/>
            <p:cNvSpPr/>
            <p:nvPr/>
          </p:nvSpPr>
          <p:spPr>
            <a:xfrm>
              <a:off x="59098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77"/>
            <p:cNvSpPr/>
            <p:nvPr/>
          </p:nvSpPr>
          <p:spPr>
            <a:xfrm>
              <a:off x="5909850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77"/>
            <p:cNvSpPr/>
            <p:nvPr/>
          </p:nvSpPr>
          <p:spPr>
            <a:xfrm>
              <a:off x="590985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77"/>
            <p:cNvSpPr/>
            <p:nvPr/>
          </p:nvSpPr>
          <p:spPr>
            <a:xfrm>
              <a:off x="59098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77"/>
            <p:cNvSpPr/>
            <p:nvPr/>
          </p:nvSpPr>
          <p:spPr>
            <a:xfrm>
              <a:off x="59098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77"/>
            <p:cNvSpPr/>
            <p:nvPr/>
          </p:nvSpPr>
          <p:spPr>
            <a:xfrm>
              <a:off x="5909850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77"/>
            <p:cNvSpPr/>
            <p:nvPr/>
          </p:nvSpPr>
          <p:spPr>
            <a:xfrm>
              <a:off x="59098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77"/>
            <p:cNvSpPr/>
            <p:nvPr/>
          </p:nvSpPr>
          <p:spPr>
            <a:xfrm>
              <a:off x="590985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77"/>
            <p:cNvSpPr/>
            <p:nvPr/>
          </p:nvSpPr>
          <p:spPr>
            <a:xfrm>
              <a:off x="59098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77"/>
            <p:cNvSpPr/>
            <p:nvPr/>
          </p:nvSpPr>
          <p:spPr>
            <a:xfrm>
              <a:off x="590985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77"/>
            <p:cNvSpPr/>
            <p:nvPr/>
          </p:nvSpPr>
          <p:spPr>
            <a:xfrm>
              <a:off x="60603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77"/>
            <p:cNvSpPr/>
            <p:nvPr/>
          </p:nvSpPr>
          <p:spPr>
            <a:xfrm>
              <a:off x="60603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77"/>
            <p:cNvSpPr/>
            <p:nvPr/>
          </p:nvSpPr>
          <p:spPr>
            <a:xfrm>
              <a:off x="60603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77"/>
            <p:cNvSpPr/>
            <p:nvPr/>
          </p:nvSpPr>
          <p:spPr>
            <a:xfrm>
              <a:off x="60603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77"/>
            <p:cNvSpPr/>
            <p:nvPr/>
          </p:nvSpPr>
          <p:spPr>
            <a:xfrm>
              <a:off x="6060375" y="14422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77"/>
            <p:cNvSpPr/>
            <p:nvPr/>
          </p:nvSpPr>
          <p:spPr>
            <a:xfrm>
              <a:off x="60603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77"/>
            <p:cNvSpPr/>
            <p:nvPr/>
          </p:nvSpPr>
          <p:spPr>
            <a:xfrm>
              <a:off x="6060375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77"/>
            <p:cNvSpPr/>
            <p:nvPr/>
          </p:nvSpPr>
          <p:spPr>
            <a:xfrm>
              <a:off x="60603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77"/>
            <p:cNvSpPr/>
            <p:nvPr/>
          </p:nvSpPr>
          <p:spPr>
            <a:xfrm>
              <a:off x="60603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77"/>
            <p:cNvSpPr/>
            <p:nvPr/>
          </p:nvSpPr>
          <p:spPr>
            <a:xfrm>
              <a:off x="60603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77"/>
            <p:cNvSpPr/>
            <p:nvPr/>
          </p:nvSpPr>
          <p:spPr>
            <a:xfrm>
              <a:off x="6060375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77"/>
            <p:cNvSpPr/>
            <p:nvPr/>
          </p:nvSpPr>
          <p:spPr>
            <a:xfrm>
              <a:off x="60603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77"/>
            <p:cNvSpPr/>
            <p:nvPr/>
          </p:nvSpPr>
          <p:spPr>
            <a:xfrm>
              <a:off x="6060375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77"/>
            <p:cNvSpPr/>
            <p:nvPr/>
          </p:nvSpPr>
          <p:spPr>
            <a:xfrm>
              <a:off x="60603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77"/>
            <p:cNvSpPr/>
            <p:nvPr/>
          </p:nvSpPr>
          <p:spPr>
            <a:xfrm>
              <a:off x="60603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77"/>
            <p:cNvSpPr/>
            <p:nvPr/>
          </p:nvSpPr>
          <p:spPr>
            <a:xfrm>
              <a:off x="60603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77"/>
            <p:cNvSpPr/>
            <p:nvPr/>
          </p:nvSpPr>
          <p:spPr>
            <a:xfrm>
              <a:off x="60603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77"/>
            <p:cNvSpPr/>
            <p:nvPr/>
          </p:nvSpPr>
          <p:spPr>
            <a:xfrm>
              <a:off x="6060375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77"/>
            <p:cNvSpPr/>
            <p:nvPr/>
          </p:nvSpPr>
          <p:spPr>
            <a:xfrm>
              <a:off x="60603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77"/>
            <p:cNvSpPr/>
            <p:nvPr/>
          </p:nvSpPr>
          <p:spPr>
            <a:xfrm>
              <a:off x="60603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77"/>
            <p:cNvSpPr/>
            <p:nvPr/>
          </p:nvSpPr>
          <p:spPr>
            <a:xfrm>
              <a:off x="60603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77"/>
            <p:cNvSpPr/>
            <p:nvPr/>
          </p:nvSpPr>
          <p:spPr>
            <a:xfrm>
              <a:off x="60603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77"/>
            <p:cNvSpPr/>
            <p:nvPr/>
          </p:nvSpPr>
          <p:spPr>
            <a:xfrm>
              <a:off x="60603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77"/>
            <p:cNvSpPr/>
            <p:nvPr/>
          </p:nvSpPr>
          <p:spPr>
            <a:xfrm>
              <a:off x="60603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77"/>
            <p:cNvSpPr/>
            <p:nvPr/>
          </p:nvSpPr>
          <p:spPr>
            <a:xfrm>
              <a:off x="6060375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77"/>
            <p:cNvSpPr/>
            <p:nvPr/>
          </p:nvSpPr>
          <p:spPr>
            <a:xfrm>
              <a:off x="6060375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77"/>
            <p:cNvSpPr/>
            <p:nvPr/>
          </p:nvSpPr>
          <p:spPr>
            <a:xfrm>
              <a:off x="6210875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77"/>
            <p:cNvSpPr/>
            <p:nvPr/>
          </p:nvSpPr>
          <p:spPr>
            <a:xfrm>
              <a:off x="6210875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77"/>
            <p:cNvSpPr/>
            <p:nvPr/>
          </p:nvSpPr>
          <p:spPr>
            <a:xfrm>
              <a:off x="62108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77"/>
            <p:cNvSpPr/>
            <p:nvPr/>
          </p:nvSpPr>
          <p:spPr>
            <a:xfrm>
              <a:off x="6210875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77"/>
            <p:cNvSpPr/>
            <p:nvPr/>
          </p:nvSpPr>
          <p:spPr>
            <a:xfrm>
              <a:off x="6210875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77"/>
            <p:cNvSpPr/>
            <p:nvPr/>
          </p:nvSpPr>
          <p:spPr>
            <a:xfrm>
              <a:off x="62108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77"/>
            <p:cNvSpPr/>
            <p:nvPr/>
          </p:nvSpPr>
          <p:spPr>
            <a:xfrm>
              <a:off x="62108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77"/>
            <p:cNvSpPr/>
            <p:nvPr/>
          </p:nvSpPr>
          <p:spPr>
            <a:xfrm>
              <a:off x="6210875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77"/>
            <p:cNvSpPr/>
            <p:nvPr/>
          </p:nvSpPr>
          <p:spPr>
            <a:xfrm>
              <a:off x="6210875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77"/>
            <p:cNvSpPr/>
            <p:nvPr/>
          </p:nvSpPr>
          <p:spPr>
            <a:xfrm>
              <a:off x="621087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77"/>
            <p:cNvSpPr/>
            <p:nvPr/>
          </p:nvSpPr>
          <p:spPr>
            <a:xfrm>
              <a:off x="6210875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77"/>
            <p:cNvSpPr/>
            <p:nvPr/>
          </p:nvSpPr>
          <p:spPr>
            <a:xfrm>
              <a:off x="6210875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77"/>
            <p:cNvSpPr/>
            <p:nvPr/>
          </p:nvSpPr>
          <p:spPr>
            <a:xfrm>
              <a:off x="6210875" y="35493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77"/>
            <p:cNvSpPr/>
            <p:nvPr/>
          </p:nvSpPr>
          <p:spPr>
            <a:xfrm>
              <a:off x="62108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77"/>
            <p:cNvSpPr/>
            <p:nvPr/>
          </p:nvSpPr>
          <p:spPr>
            <a:xfrm>
              <a:off x="621087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77"/>
            <p:cNvSpPr/>
            <p:nvPr/>
          </p:nvSpPr>
          <p:spPr>
            <a:xfrm>
              <a:off x="6210875" y="43019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77"/>
            <p:cNvSpPr/>
            <p:nvPr/>
          </p:nvSpPr>
          <p:spPr>
            <a:xfrm>
              <a:off x="6210875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77"/>
            <p:cNvSpPr/>
            <p:nvPr/>
          </p:nvSpPr>
          <p:spPr>
            <a:xfrm>
              <a:off x="6210875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77"/>
            <p:cNvSpPr/>
            <p:nvPr/>
          </p:nvSpPr>
          <p:spPr>
            <a:xfrm>
              <a:off x="6210875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77"/>
            <p:cNvSpPr/>
            <p:nvPr/>
          </p:nvSpPr>
          <p:spPr>
            <a:xfrm>
              <a:off x="6210875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77"/>
            <p:cNvSpPr/>
            <p:nvPr/>
          </p:nvSpPr>
          <p:spPr>
            <a:xfrm>
              <a:off x="6361375" y="3886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77"/>
            <p:cNvSpPr/>
            <p:nvPr/>
          </p:nvSpPr>
          <p:spPr>
            <a:xfrm>
              <a:off x="6361375" y="53912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77"/>
            <p:cNvSpPr/>
            <p:nvPr/>
          </p:nvSpPr>
          <p:spPr>
            <a:xfrm>
              <a:off x="6361375" y="9906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77"/>
            <p:cNvSpPr/>
            <p:nvPr/>
          </p:nvSpPr>
          <p:spPr>
            <a:xfrm>
              <a:off x="6361375" y="12917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77"/>
            <p:cNvSpPr/>
            <p:nvPr/>
          </p:nvSpPr>
          <p:spPr>
            <a:xfrm>
              <a:off x="6361375" y="159270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77"/>
            <p:cNvSpPr/>
            <p:nvPr/>
          </p:nvSpPr>
          <p:spPr>
            <a:xfrm>
              <a:off x="6361375" y="20442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77"/>
            <p:cNvSpPr/>
            <p:nvPr/>
          </p:nvSpPr>
          <p:spPr>
            <a:xfrm>
              <a:off x="6361375" y="23452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77"/>
            <p:cNvSpPr/>
            <p:nvPr/>
          </p:nvSpPr>
          <p:spPr>
            <a:xfrm>
              <a:off x="6361375" y="27968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77"/>
            <p:cNvSpPr/>
            <p:nvPr/>
          </p:nvSpPr>
          <p:spPr>
            <a:xfrm>
              <a:off x="6361375" y="30978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77"/>
            <p:cNvSpPr/>
            <p:nvPr/>
          </p:nvSpPr>
          <p:spPr>
            <a:xfrm>
              <a:off x="6361375" y="324832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77"/>
            <p:cNvSpPr/>
            <p:nvPr/>
          </p:nvSpPr>
          <p:spPr>
            <a:xfrm>
              <a:off x="6361375" y="35493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77"/>
            <p:cNvSpPr/>
            <p:nvPr/>
          </p:nvSpPr>
          <p:spPr>
            <a:xfrm>
              <a:off x="6361375" y="36998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77"/>
            <p:cNvSpPr/>
            <p:nvPr/>
          </p:nvSpPr>
          <p:spPr>
            <a:xfrm>
              <a:off x="6361375" y="38503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77"/>
            <p:cNvSpPr/>
            <p:nvPr/>
          </p:nvSpPr>
          <p:spPr>
            <a:xfrm>
              <a:off x="6361375" y="41514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77"/>
            <p:cNvSpPr/>
            <p:nvPr/>
          </p:nvSpPr>
          <p:spPr>
            <a:xfrm>
              <a:off x="6361375" y="43019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77"/>
            <p:cNvSpPr/>
            <p:nvPr/>
          </p:nvSpPr>
          <p:spPr>
            <a:xfrm>
              <a:off x="6361375" y="4753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77"/>
            <p:cNvSpPr/>
            <p:nvPr/>
          </p:nvSpPr>
          <p:spPr>
            <a:xfrm>
              <a:off x="6361375" y="5054450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77"/>
            <p:cNvSpPr/>
            <p:nvPr/>
          </p:nvSpPr>
          <p:spPr>
            <a:xfrm>
              <a:off x="6361375" y="5204975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77"/>
            <p:cNvSpPr/>
            <p:nvPr/>
          </p:nvSpPr>
          <p:spPr>
            <a:xfrm>
              <a:off x="651190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77"/>
            <p:cNvSpPr/>
            <p:nvPr/>
          </p:nvSpPr>
          <p:spPr>
            <a:xfrm>
              <a:off x="6511900" y="12917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77"/>
            <p:cNvSpPr/>
            <p:nvPr/>
          </p:nvSpPr>
          <p:spPr>
            <a:xfrm>
              <a:off x="651190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77"/>
            <p:cNvSpPr/>
            <p:nvPr/>
          </p:nvSpPr>
          <p:spPr>
            <a:xfrm>
              <a:off x="6511900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77"/>
            <p:cNvSpPr/>
            <p:nvPr/>
          </p:nvSpPr>
          <p:spPr>
            <a:xfrm>
              <a:off x="6511900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77"/>
            <p:cNvSpPr/>
            <p:nvPr/>
          </p:nvSpPr>
          <p:spPr>
            <a:xfrm>
              <a:off x="651190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77"/>
            <p:cNvSpPr/>
            <p:nvPr/>
          </p:nvSpPr>
          <p:spPr>
            <a:xfrm>
              <a:off x="651190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77"/>
            <p:cNvSpPr/>
            <p:nvPr/>
          </p:nvSpPr>
          <p:spPr>
            <a:xfrm>
              <a:off x="6511900" y="52049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77"/>
            <p:cNvSpPr/>
            <p:nvPr/>
          </p:nvSpPr>
          <p:spPr>
            <a:xfrm>
              <a:off x="666240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77"/>
            <p:cNvSpPr/>
            <p:nvPr/>
          </p:nvSpPr>
          <p:spPr>
            <a:xfrm>
              <a:off x="666240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77"/>
            <p:cNvSpPr/>
            <p:nvPr/>
          </p:nvSpPr>
          <p:spPr>
            <a:xfrm>
              <a:off x="6662400" y="26462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77"/>
          <p:cNvGrpSpPr/>
          <p:nvPr/>
        </p:nvGrpSpPr>
        <p:grpSpPr>
          <a:xfrm rot="10800000">
            <a:off x="7682451" y="28707"/>
            <a:ext cx="1140783" cy="5086302"/>
            <a:chOff x="5608825" y="238125"/>
            <a:chExt cx="1174975" cy="5238750"/>
          </a:xfrm>
        </p:grpSpPr>
        <p:sp>
          <p:nvSpPr>
            <p:cNvPr id="816" name="Google Shape;816;p77"/>
            <p:cNvSpPr/>
            <p:nvPr/>
          </p:nvSpPr>
          <p:spPr>
            <a:xfrm>
              <a:off x="560882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77"/>
            <p:cNvSpPr/>
            <p:nvPr/>
          </p:nvSpPr>
          <p:spPr>
            <a:xfrm>
              <a:off x="560882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77"/>
            <p:cNvSpPr/>
            <p:nvPr/>
          </p:nvSpPr>
          <p:spPr>
            <a:xfrm>
              <a:off x="5608825" y="27968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77"/>
            <p:cNvSpPr/>
            <p:nvPr/>
          </p:nvSpPr>
          <p:spPr>
            <a:xfrm>
              <a:off x="5608825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77"/>
            <p:cNvSpPr/>
            <p:nvPr/>
          </p:nvSpPr>
          <p:spPr>
            <a:xfrm>
              <a:off x="5759350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77"/>
            <p:cNvSpPr/>
            <p:nvPr/>
          </p:nvSpPr>
          <p:spPr>
            <a:xfrm>
              <a:off x="5759350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77"/>
            <p:cNvSpPr/>
            <p:nvPr/>
          </p:nvSpPr>
          <p:spPr>
            <a:xfrm>
              <a:off x="57593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77"/>
            <p:cNvSpPr/>
            <p:nvPr/>
          </p:nvSpPr>
          <p:spPr>
            <a:xfrm>
              <a:off x="57593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77"/>
            <p:cNvSpPr/>
            <p:nvPr/>
          </p:nvSpPr>
          <p:spPr>
            <a:xfrm>
              <a:off x="5759350" y="17432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77"/>
            <p:cNvSpPr/>
            <p:nvPr/>
          </p:nvSpPr>
          <p:spPr>
            <a:xfrm>
              <a:off x="5759350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77"/>
            <p:cNvSpPr/>
            <p:nvPr/>
          </p:nvSpPr>
          <p:spPr>
            <a:xfrm>
              <a:off x="57593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77"/>
            <p:cNvSpPr/>
            <p:nvPr/>
          </p:nvSpPr>
          <p:spPr>
            <a:xfrm>
              <a:off x="57593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77"/>
            <p:cNvSpPr/>
            <p:nvPr/>
          </p:nvSpPr>
          <p:spPr>
            <a:xfrm>
              <a:off x="5759350" y="29473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77"/>
            <p:cNvSpPr/>
            <p:nvPr/>
          </p:nvSpPr>
          <p:spPr>
            <a:xfrm>
              <a:off x="5759350" y="30978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77"/>
            <p:cNvSpPr/>
            <p:nvPr/>
          </p:nvSpPr>
          <p:spPr>
            <a:xfrm>
              <a:off x="5759350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77"/>
            <p:cNvSpPr/>
            <p:nvPr/>
          </p:nvSpPr>
          <p:spPr>
            <a:xfrm>
              <a:off x="5759350" y="38503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77"/>
            <p:cNvSpPr/>
            <p:nvPr/>
          </p:nvSpPr>
          <p:spPr>
            <a:xfrm>
              <a:off x="5759350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77"/>
            <p:cNvSpPr/>
            <p:nvPr/>
          </p:nvSpPr>
          <p:spPr>
            <a:xfrm>
              <a:off x="5759350" y="44524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77"/>
            <p:cNvSpPr/>
            <p:nvPr/>
          </p:nvSpPr>
          <p:spPr>
            <a:xfrm>
              <a:off x="57593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77"/>
            <p:cNvSpPr/>
            <p:nvPr/>
          </p:nvSpPr>
          <p:spPr>
            <a:xfrm>
              <a:off x="57593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77"/>
            <p:cNvSpPr/>
            <p:nvPr/>
          </p:nvSpPr>
          <p:spPr>
            <a:xfrm>
              <a:off x="5759350" y="505445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77"/>
            <p:cNvSpPr/>
            <p:nvPr/>
          </p:nvSpPr>
          <p:spPr>
            <a:xfrm>
              <a:off x="5909850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77"/>
            <p:cNvSpPr/>
            <p:nvPr/>
          </p:nvSpPr>
          <p:spPr>
            <a:xfrm>
              <a:off x="5909850" y="53912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77"/>
            <p:cNvSpPr/>
            <p:nvPr/>
          </p:nvSpPr>
          <p:spPr>
            <a:xfrm>
              <a:off x="5909850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77"/>
            <p:cNvSpPr/>
            <p:nvPr/>
          </p:nvSpPr>
          <p:spPr>
            <a:xfrm>
              <a:off x="5909850" y="990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77"/>
            <p:cNvSpPr/>
            <p:nvPr/>
          </p:nvSpPr>
          <p:spPr>
            <a:xfrm>
              <a:off x="5909850" y="15927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77"/>
            <p:cNvSpPr/>
            <p:nvPr/>
          </p:nvSpPr>
          <p:spPr>
            <a:xfrm>
              <a:off x="5909850" y="21947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77"/>
            <p:cNvSpPr/>
            <p:nvPr/>
          </p:nvSpPr>
          <p:spPr>
            <a:xfrm>
              <a:off x="5909850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77"/>
            <p:cNvSpPr/>
            <p:nvPr/>
          </p:nvSpPr>
          <p:spPr>
            <a:xfrm>
              <a:off x="5909850" y="24957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77"/>
            <p:cNvSpPr/>
            <p:nvPr/>
          </p:nvSpPr>
          <p:spPr>
            <a:xfrm>
              <a:off x="5909850" y="33988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77"/>
            <p:cNvSpPr/>
            <p:nvPr/>
          </p:nvSpPr>
          <p:spPr>
            <a:xfrm>
              <a:off x="5909850" y="415140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77"/>
            <p:cNvSpPr/>
            <p:nvPr/>
          </p:nvSpPr>
          <p:spPr>
            <a:xfrm>
              <a:off x="5909850" y="46029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77"/>
            <p:cNvSpPr/>
            <p:nvPr/>
          </p:nvSpPr>
          <p:spPr>
            <a:xfrm>
              <a:off x="5909850" y="47534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77"/>
            <p:cNvSpPr/>
            <p:nvPr/>
          </p:nvSpPr>
          <p:spPr>
            <a:xfrm>
              <a:off x="5909850" y="53554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77"/>
            <p:cNvSpPr/>
            <p:nvPr/>
          </p:nvSpPr>
          <p:spPr>
            <a:xfrm>
              <a:off x="60603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77"/>
            <p:cNvSpPr/>
            <p:nvPr/>
          </p:nvSpPr>
          <p:spPr>
            <a:xfrm>
              <a:off x="6060375" y="3886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77"/>
            <p:cNvSpPr/>
            <p:nvPr/>
          </p:nvSpPr>
          <p:spPr>
            <a:xfrm>
              <a:off x="6060375" y="8401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77"/>
            <p:cNvSpPr/>
            <p:nvPr/>
          </p:nvSpPr>
          <p:spPr>
            <a:xfrm>
              <a:off x="6060375" y="11411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77"/>
            <p:cNvSpPr/>
            <p:nvPr/>
          </p:nvSpPr>
          <p:spPr>
            <a:xfrm>
              <a:off x="6060375" y="18937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77"/>
            <p:cNvSpPr/>
            <p:nvPr/>
          </p:nvSpPr>
          <p:spPr>
            <a:xfrm>
              <a:off x="6060375" y="20442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77"/>
            <p:cNvSpPr/>
            <p:nvPr/>
          </p:nvSpPr>
          <p:spPr>
            <a:xfrm>
              <a:off x="60603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77"/>
            <p:cNvSpPr/>
            <p:nvPr/>
          </p:nvSpPr>
          <p:spPr>
            <a:xfrm>
              <a:off x="6060375" y="4000875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0" y="1"/>
                  </a:moveTo>
                  <a:lnTo>
                    <a:pt x="0" y="4856"/>
                  </a:lnTo>
                  <a:lnTo>
                    <a:pt x="4855" y="4856"/>
                  </a:lnTo>
                  <a:lnTo>
                    <a:pt x="485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77"/>
            <p:cNvSpPr/>
            <p:nvPr/>
          </p:nvSpPr>
          <p:spPr>
            <a:xfrm>
              <a:off x="6210875" y="2381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77"/>
            <p:cNvSpPr/>
            <p:nvPr/>
          </p:nvSpPr>
          <p:spPr>
            <a:xfrm>
              <a:off x="6210875" y="6896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77"/>
            <p:cNvSpPr/>
            <p:nvPr/>
          </p:nvSpPr>
          <p:spPr>
            <a:xfrm>
              <a:off x="6210875" y="23452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77"/>
            <p:cNvSpPr/>
            <p:nvPr/>
          </p:nvSpPr>
          <p:spPr>
            <a:xfrm>
              <a:off x="6210875" y="324832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77"/>
            <p:cNvSpPr/>
            <p:nvPr/>
          </p:nvSpPr>
          <p:spPr>
            <a:xfrm>
              <a:off x="6210875" y="36998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0"/>
                  </a:moveTo>
                  <a:lnTo>
                    <a:pt x="1" y="4855"/>
                  </a:lnTo>
                  <a:lnTo>
                    <a:pt x="4856" y="4855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77"/>
            <p:cNvSpPr/>
            <p:nvPr/>
          </p:nvSpPr>
          <p:spPr>
            <a:xfrm>
              <a:off x="6361375" y="144220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1" y="0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77"/>
            <p:cNvSpPr/>
            <p:nvPr/>
          </p:nvSpPr>
          <p:spPr>
            <a:xfrm>
              <a:off x="6361375" y="2646275"/>
              <a:ext cx="121425" cy="121425"/>
            </a:xfrm>
            <a:custGeom>
              <a:avLst/>
              <a:gdLst/>
              <a:ahLst/>
              <a:cxnLst/>
              <a:rect l="l" t="t" r="r" b="b"/>
              <a:pathLst>
                <a:path w="4857" h="4857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77"/>
            <p:cNvSpPr/>
            <p:nvPr/>
          </p:nvSpPr>
          <p:spPr>
            <a:xfrm>
              <a:off x="6662400" y="4903950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1" y="1"/>
                  </a:moveTo>
                  <a:lnTo>
                    <a:pt x="1" y="4856"/>
                  </a:lnTo>
                  <a:lnTo>
                    <a:pt x="4856" y="4856"/>
                  </a:lnTo>
                  <a:lnTo>
                    <a:pt x="48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6" name="Google Shape;866;p77"/>
          <p:cNvSpPr txBox="1">
            <a:spLocks noGrp="1"/>
          </p:cNvSpPr>
          <p:nvPr>
            <p:ph type="sldNum" idx="12"/>
          </p:nvPr>
        </p:nvSpPr>
        <p:spPr>
          <a:xfrm>
            <a:off x="91531" y="47202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2"/>
                </a:solidFill>
              </a:defRPr>
            </a:lvl1pPr>
            <a:lvl2pPr lvl="1">
              <a:buNone/>
              <a:defRPr>
                <a:solidFill>
                  <a:schemeClr val="accent2"/>
                </a:solidFill>
              </a:defRPr>
            </a:lvl2pPr>
            <a:lvl3pPr lvl="2">
              <a:buNone/>
              <a:defRPr>
                <a:solidFill>
                  <a:schemeClr val="accent2"/>
                </a:solidFill>
              </a:defRPr>
            </a:lvl3pPr>
            <a:lvl4pPr lvl="3">
              <a:buNone/>
              <a:defRPr>
                <a:solidFill>
                  <a:schemeClr val="accent2"/>
                </a:solidFill>
              </a:defRPr>
            </a:lvl4pPr>
            <a:lvl5pPr lvl="4">
              <a:buNone/>
              <a:defRPr>
                <a:solidFill>
                  <a:schemeClr val="accent2"/>
                </a:solidFill>
              </a:defRPr>
            </a:lvl5pPr>
            <a:lvl6pPr lvl="5">
              <a:buNone/>
              <a:defRPr>
                <a:solidFill>
                  <a:schemeClr val="accent2"/>
                </a:solidFill>
              </a:defRPr>
            </a:lvl6pPr>
            <a:lvl7pPr lvl="6">
              <a:buNone/>
              <a:defRPr>
                <a:solidFill>
                  <a:schemeClr val="accent2"/>
                </a:solidFill>
              </a:defRPr>
            </a:lvl7pPr>
            <a:lvl8pPr lvl="7">
              <a:buNone/>
              <a:defRPr>
                <a:solidFill>
                  <a:schemeClr val="accent2"/>
                </a:solidFill>
              </a:defRPr>
            </a:lvl8pPr>
            <a:lvl9pPr lvl="8">
              <a:buNone/>
              <a:defRPr>
                <a:solidFill>
                  <a:schemeClr val="accen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0" name="Google Shape;870;p7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1" name="Google Shape;871;p7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2" name="Google Shape;872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7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7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6" name="Google Shape;876;p79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77" name="Google Shape;877;p7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8" name="Google Shape;878;p7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79" name="Google Shape;879;p7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5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8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Play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45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80"/>
          <p:cNvSpPr txBox="1"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83" name="Google Shape;883;p8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84" name="Google Shape;884;p8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885" name="Google Shape;885;p8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Alt 1">
  <p:cSld name="BLANK_1_1_1_1_1_1_1_1_1_1_1_2">
    <p:bg>
      <p:bgPr>
        <a:solidFill>
          <a:schemeClr val="accent2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34250" y="2987975"/>
            <a:ext cx="27585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2"/>
          </p:nvPr>
        </p:nvSpPr>
        <p:spPr>
          <a:xfrm>
            <a:off x="3195625" y="2987975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3"/>
          </p:nvPr>
        </p:nvSpPr>
        <p:spPr>
          <a:xfrm>
            <a:off x="6157000" y="2987975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ubTitle" idx="4"/>
          </p:nvPr>
        </p:nvSpPr>
        <p:spPr>
          <a:xfrm>
            <a:off x="6157000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subTitle" idx="5"/>
          </p:nvPr>
        </p:nvSpPr>
        <p:spPr>
          <a:xfrm>
            <a:off x="3195075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6"/>
          </p:nvPr>
        </p:nvSpPr>
        <p:spPr>
          <a:xfrm>
            <a:off x="233150" y="4322350"/>
            <a:ext cx="26736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234255" y="312872"/>
            <a:ext cx="86106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7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7"/>
          </p:nvPr>
        </p:nvSpPr>
        <p:spPr>
          <a:xfrm>
            <a:off x="234248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1" name="Google Shape;71;p9"/>
          <p:cNvSpPr txBox="1">
            <a:spLocks noGrp="1"/>
          </p:cNvSpPr>
          <p:nvPr>
            <p:ph type="subTitle" idx="8"/>
          </p:nvPr>
        </p:nvSpPr>
        <p:spPr>
          <a:xfrm>
            <a:off x="1462701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2" name="Google Shape;72;p9"/>
          <p:cNvSpPr txBox="1">
            <a:spLocks noGrp="1"/>
          </p:cNvSpPr>
          <p:nvPr>
            <p:ph type="subTitle" idx="9"/>
          </p:nvPr>
        </p:nvSpPr>
        <p:spPr>
          <a:xfrm>
            <a:off x="3195623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3" name="Google Shape;73;p9"/>
          <p:cNvSpPr txBox="1">
            <a:spLocks noGrp="1"/>
          </p:cNvSpPr>
          <p:nvPr>
            <p:ph type="subTitle" idx="13"/>
          </p:nvPr>
        </p:nvSpPr>
        <p:spPr>
          <a:xfrm>
            <a:off x="4424076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4" name="Google Shape;74;p9"/>
          <p:cNvSpPr txBox="1">
            <a:spLocks noGrp="1"/>
          </p:cNvSpPr>
          <p:nvPr>
            <p:ph type="subTitle" idx="14"/>
          </p:nvPr>
        </p:nvSpPr>
        <p:spPr>
          <a:xfrm>
            <a:off x="6156998" y="2659751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5" name="Google Shape;75;p9"/>
          <p:cNvSpPr txBox="1">
            <a:spLocks noGrp="1"/>
          </p:cNvSpPr>
          <p:nvPr>
            <p:ph type="subTitle" idx="15"/>
          </p:nvPr>
        </p:nvSpPr>
        <p:spPr>
          <a:xfrm>
            <a:off x="7385451" y="2659750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subTitle" idx="16"/>
          </p:nvPr>
        </p:nvSpPr>
        <p:spPr>
          <a:xfrm>
            <a:off x="6156998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subTitle" idx="17"/>
          </p:nvPr>
        </p:nvSpPr>
        <p:spPr>
          <a:xfrm>
            <a:off x="7385451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8"/>
          </p:nvPr>
        </p:nvSpPr>
        <p:spPr>
          <a:xfrm>
            <a:off x="3195073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subTitle" idx="19"/>
          </p:nvPr>
        </p:nvSpPr>
        <p:spPr>
          <a:xfrm>
            <a:off x="4423526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20"/>
          </p:nvPr>
        </p:nvSpPr>
        <p:spPr>
          <a:xfrm>
            <a:off x="233148" y="3994135"/>
            <a:ext cx="4659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 SemiBold"/>
              <a:buNone/>
              <a:defRPr sz="1100">
                <a:solidFill>
                  <a:schemeClr val="lt2"/>
                </a:solidFill>
                <a:latin typeface="Taviraj SemiBold"/>
                <a:ea typeface="Taviraj SemiBold"/>
                <a:cs typeface="Taviraj SemiBold"/>
                <a:sym typeface="Taviraj SemiBold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100"/>
              <a:buFont typeface="Taviraj"/>
              <a:buNone/>
              <a:defRPr sz="1100">
                <a:solidFill>
                  <a:schemeClr val="lt2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81" name="Google Shape;81;p9"/>
          <p:cNvSpPr txBox="1">
            <a:spLocks noGrp="1"/>
          </p:cNvSpPr>
          <p:nvPr>
            <p:ph type="subTitle" idx="21"/>
          </p:nvPr>
        </p:nvSpPr>
        <p:spPr>
          <a:xfrm>
            <a:off x="1461601" y="3994134"/>
            <a:ext cx="1530000" cy="45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>
            <a:lvl1pPr lv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2pPr>
            <a:lvl3pPr lvl="2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3pPr>
            <a:lvl4pPr lvl="3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4pPr>
            <a:lvl5pPr lvl="4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5pPr>
            <a:lvl6pPr lvl="5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6pPr>
            <a:lvl7pPr lvl="6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7pPr>
            <a:lvl8pPr lvl="7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8pPr>
            <a:lvl9pPr lvl="8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Font typeface="Taviraj Light"/>
              <a:buNone/>
              <a:defRPr sz="1100">
                <a:highlight>
                  <a:schemeClr val="lt2"/>
                </a:highlight>
                <a:latin typeface="Taviraj Light"/>
                <a:ea typeface="Taviraj Light"/>
                <a:cs typeface="Taviraj Light"/>
                <a:sym typeface="Taviraj Light"/>
              </a:defRPr>
            </a:lvl9pPr>
          </a:lstStyle>
          <a:p>
            <a:endParaRPr/>
          </a:p>
        </p:txBody>
      </p:sp>
      <p:sp>
        <p:nvSpPr>
          <p:cNvPr id="82" name="Google Shape;82;p9"/>
          <p:cNvSpPr txBox="1">
            <a:spLocks noGrp="1"/>
          </p:cNvSpPr>
          <p:nvPr>
            <p:ph type="subTitle" idx="22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9"/>
          <p:cNvSpPr txBox="1">
            <a:spLocks noGrp="1"/>
          </p:cNvSpPr>
          <p:nvPr>
            <p:ph type="subTitle" idx="23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60">
          <p15:clr>
            <a:srgbClr val="E46962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title, body and image">
  <p:cSld name="BLANK_1_1_1_1_1_1_1_1_1_1_1_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0"/>
          <p:cNvSpPr>
            <a:spLocks noGrp="1"/>
          </p:cNvSpPr>
          <p:nvPr>
            <p:ph type="pic" idx="2"/>
          </p:nvPr>
        </p:nvSpPr>
        <p:spPr>
          <a:xfrm>
            <a:off x="4617775" y="457200"/>
            <a:ext cx="4206000" cy="42264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</p:sp>
      <p:sp>
        <p:nvSpPr>
          <p:cNvPr id="86" name="Google Shape;86;p10"/>
          <p:cNvSpPr txBox="1">
            <a:spLocks noGrp="1"/>
          </p:cNvSpPr>
          <p:nvPr>
            <p:ph type="title"/>
          </p:nvPr>
        </p:nvSpPr>
        <p:spPr>
          <a:xfrm>
            <a:off x="228600" y="1359900"/>
            <a:ext cx="4149300" cy="58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body" idx="1"/>
          </p:nvPr>
        </p:nvSpPr>
        <p:spPr>
          <a:xfrm>
            <a:off x="228600" y="2079600"/>
            <a:ext cx="3529500" cy="26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8" name="Google Shape;88;p10"/>
          <p:cNvSpPr txBox="1">
            <a:spLocks noGrp="1"/>
          </p:cNvSpPr>
          <p:nvPr>
            <p:ph type="subTitle" idx="3"/>
          </p:nvPr>
        </p:nvSpPr>
        <p:spPr>
          <a:xfrm>
            <a:off x="320100" y="228590"/>
            <a:ext cx="18054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  <p:sp>
        <p:nvSpPr>
          <p:cNvPr id="89" name="Google Shape;89;p10"/>
          <p:cNvSpPr txBox="1">
            <a:spLocks noGrp="1"/>
          </p:cNvSpPr>
          <p:nvPr>
            <p:ph type="subTitle" idx="4"/>
          </p:nvPr>
        </p:nvSpPr>
        <p:spPr>
          <a:xfrm>
            <a:off x="7196175" y="228600"/>
            <a:ext cx="1627800" cy="123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sz="700"/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700"/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700"/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700"/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700"/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700"/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700"/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700"/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7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228600" y="2075400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L="457200" lvl="0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●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845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nter Light"/>
              <a:buChar char="○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845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100"/>
              <a:buFont typeface="Inter Light"/>
              <a:buChar char="■"/>
              <a:defRPr sz="1100">
                <a:solidFill>
                  <a:schemeClr val="dk1"/>
                </a:solidFill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28600" y="158975"/>
            <a:ext cx="5154900" cy="9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Font typeface="Taviraj Light"/>
              <a:buNone/>
              <a:defRPr sz="3000">
                <a:latin typeface="Taviraj Light"/>
                <a:ea typeface="Taviraj Light"/>
                <a:cs typeface="Taviraj Light"/>
                <a:sym typeface="Taviraj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Font typeface="Taviraj"/>
              <a:buNone/>
              <a:defRPr sz="3000">
                <a:latin typeface="Taviraj"/>
                <a:ea typeface="Taviraj"/>
                <a:cs typeface="Taviraj"/>
                <a:sym typeface="Taviraj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2"/>
          </p:nvPr>
        </p:nvSpPr>
        <p:spPr>
          <a:xfrm>
            <a:off x="4587150" y="2081625"/>
            <a:ext cx="3951300" cy="26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●"/>
              <a:defRPr sz="1100">
                <a:latin typeface="Inter Light"/>
                <a:ea typeface="Inter Light"/>
                <a:cs typeface="Inter Light"/>
                <a:sym typeface="Inter Light"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○"/>
              <a:defRPr sz="1100">
                <a:latin typeface="Inter Light"/>
                <a:ea typeface="Inter Light"/>
                <a:cs typeface="Inter Light"/>
                <a:sym typeface="Inter Light"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Font typeface="Inter Light"/>
              <a:buChar char="■"/>
              <a:defRPr sz="1100">
                <a:latin typeface="Inter Light"/>
                <a:ea typeface="Inter Light"/>
                <a:cs typeface="Inter Light"/>
                <a:sym typeface="Inter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orient="horz" pos="288">
          <p15:clr>
            <a:srgbClr val="E46962"/>
          </p15:clr>
        </p15:guide>
        <p15:guide id="6" orient="horz" pos="2950">
          <p15:clr>
            <a:srgbClr val="E46962"/>
          </p15:clr>
        </p15:guide>
        <p15:guide id="7" orient="horz" pos="1135">
          <p15:clr>
            <a:srgbClr val="E46962"/>
          </p15:clr>
        </p15:guide>
        <p15:guide id="8" orient="horz" pos="1194">
          <p15:clr>
            <a:srgbClr val="E46962"/>
          </p15:clr>
        </p15:guide>
        <p15:guide id="9" orient="horz" pos="2043">
          <p15:clr>
            <a:srgbClr val="E46962"/>
          </p15:clr>
        </p15:guide>
        <p15:guide id="10" orient="horz" pos="2103">
          <p15:clr>
            <a:srgbClr val="E46962"/>
          </p15:clr>
        </p15:guide>
        <p15:guide id="11" pos="202">
          <p15:clr>
            <a:srgbClr val="E46962"/>
          </p15:clr>
        </p15:guide>
        <p15:guide id="12" pos="5558">
          <p15:clr>
            <a:srgbClr val="E46962"/>
          </p15:clr>
        </p15:guide>
        <p15:guide id="13" orient="horz" pos="1620">
          <p15:clr>
            <a:srgbClr val="E46962"/>
          </p15:clr>
        </p15:guide>
        <p15:guide id="14" pos="1227">
          <p15:clr>
            <a:srgbClr val="E46962"/>
          </p15:clr>
        </p15:guide>
        <p15:guide id="15" pos="1284">
          <p15:clr>
            <a:srgbClr val="E46962"/>
          </p15:clr>
        </p15:guide>
        <p15:guide id="16" pos="2310">
          <p15:clr>
            <a:srgbClr val="E46962"/>
          </p15:clr>
        </p15:guide>
        <p15:guide id="17" pos="2367">
          <p15:clr>
            <a:srgbClr val="E46962"/>
          </p15:clr>
        </p15:guide>
        <p15:guide id="18" pos="3450">
          <p15:clr>
            <a:srgbClr val="E46962"/>
          </p15:clr>
        </p15:guide>
        <p15:guide id="19" pos="3393">
          <p15:clr>
            <a:srgbClr val="E46962"/>
          </p15:clr>
        </p15:guide>
        <p15:guide id="20" pos="4475">
          <p15:clr>
            <a:srgbClr val="E46962"/>
          </p15:clr>
        </p15:guide>
        <p15:guide id="21" pos="4533">
          <p15:clr>
            <a:srgbClr val="E46962"/>
          </p15:clr>
        </p15:guide>
        <p15:guide id="22" pos="2851">
          <p15:clr>
            <a:srgbClr val="E46962"/>
          </p15:clr>
        </p15:guide>
        <p15:guide id="23" pos="2909">
          <p15:clr>
            <a:srgbClr val="E46962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50"/>
              <a:buFont typeface="Merriweather"/>
              <a:buNone/>
              <a:defRPr sz="3450" b="1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385" name="Google Shape;385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17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279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"/>
              <a:buFont typeface="DM Sans"/>
              <a:buChar char="○"/>
              <a:defRPr sz="8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●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○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292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DM Sans"/>
              <a:buChar char="■"/>
              <a:defRPr sz="1000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386" name="Google Shape;386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buNone/>
              <a:defRPr sz="8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24">
          <p15:clr>
            <a:srgbClr val="E46962"/>
          </p15:clr>
        </p15:guide>
        <p15:guide id="2" orient="horz" pos="124">
          <p15:clr>
            <a:srgbClr val="E46962"/>
          </p15:clr>
        </p15:guide>
        <p15:guide id="3" pos="5636">
          <p15:clr>
            <a:srgbClr val="E46962"/>
          </p15:clr>
        </p15:guide>
        <p15:guide id="4" orient="horz" pos="3116">
          <p15:clr>
            <a:srgbClr val="E46962"/>
          </p15:clr>
        </p15:guide>
        <p15:guide id="5" pos="1296">
          <p15:clr>
            <a:srgbClr val="E46962"/>
          </p15:clr>
        </p15:guide>
        <p15:guide id="6" pos="4465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133714347/93a41a81e6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>
            <a:alpha val="57730"/>
          </a:srgbClr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81"/>
          <p:cNvSpPr txBox="1">
            <a:spLocks noGrp="1"/>
          </p:cNvSpPr>
          <p:nvPr>
            <p:ph type="ctrTitle"/>
          </p:nvPr>
        </p:nvSpPr>
        <p:spPr>
          <a:xfrm>
            <a:off x="366883" y="435556"/>
            <a:ext cx="6398059" cy="409845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dk2"/>
                </a:solidFill>
              </a:rPr>
              <a:t>Introducing a </a:t>
            </a:r>
            <a:br>
              <a:rPr lang="en" sz="4000" dirty="0">
                <a:solidFill>
                  <a:schemeClr val="dk2"/>
                </a:solidFill>
              </a:rPr>
            </a:br>
            <a:r>
              <a:rPr lang="en" sz="4000" dirty="0">
                <a:solidFill>
                  <a:schemeClr val="dk2"/>
                </a:solidFill>
              </a:rPr>
              <a:t>Value-based Healthcare Management Course</a:t>
            </a: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2400" b="0" dirty="0">
                <a:solidFill>
                  <a:schemeClr val="dk2"/>
                </a:solidFill>
              </a:rPr>
            </a:br>
            <a:endParaRPr sz="2400" b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solidFill>
                  <a:schemeClr val="dk2"/>
                </a:solidFill>
              </a:rPr>
              <a:t>Rebekah Zechariah</a:t>
            </a:r>
            <a:endParaRPr sz="2000" b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solidFill>
                  <a:schemeClr val="dk2"/>
                </a:solidFill>
              </a:rPr>
              <a:t>Christian Medical College </a:t>
            </a:r>
            <a:endParaRPr sz="2000" b="0" dirty="0">
              <a:solidFill>
                <a:schemeClr val="dk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 dirty="0">
                <a:solidFill>
                  <a:schemeClr val="dk2"/>
                </a:solidFill>
              </a:rPr>
              <a:t>Vellore, India</a:t>
            </a:r>
            <a:endParaRPr sz="2000" dirty="0">
              <a:solidFill>
                <a:schemeClr val="dk2"/>
              </a:solidFill>
            </a:endParaRPr>
          </a:p>
        </p:txBody>
      </p:sp>
      <p:grpSp>
        <p:nvGrpSpPr>
          <p:cNvPr id="891" name="Google Shape;891;p81"/>
          <p:cNvGrpSpPr/>
          <p:nvPr/>
        </p:nvGrpSpPr>
        <p:grpSpPr>
          <a:xfrm>
            <a:off x="7234961" y="285697"/>
            <a:ext cx="1006305" cy="1246826"/>
            <a:chOff x="5149200" y="155700"/>
            <a:chExt cx="1290300" cy="1598700"/>
          </a:xfrm>
        </p:grpSpPr>
        <p:sp>
          <p:nvSpPr>
            <p:cNvPr id="892" name="Google Shape;892;p81"/>
            <p:cNvSpPr/>
            <p:nvPr/>
          </p:nvSpPr>
          <p:spPr>
            <a:xfrm>
              <a:off x="5149200" y="155700"/>
              <a:ext cx="1290300" cy="1598700"/>
            </a:xfrm>
            <a:prstGeom prst="rect">
              <a:avLst/>
            </a:prstGeom>
            <a:solidFill>
              <a:srgbClr val="01597F"/>
            </a:solidFill>
            <a:ln w="7425" cap="flat" cmpd="sng">
              <a:solidFill>
                <a:srgbClr val="0040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71300" tIns="71300" rIns="71300" bIns="713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93" name="Google Shape;893;p8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201915" y="155700"/>
              <a:ext cx="1237379" cy="1598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94" name="Google Shape;894;p81"/>
          <p:cNvPicPr preferRelativeResize="0"/>
          <p:nvPr/>
        </p:nvPicPr>
        <p:blipFill rotWithShape="1">
          <a:blip r:embed="rId4">
            <a:alphaModFix/>
          </a:blip>
          <a:srcRect b="15966"/>
          <a:stretch/>
        </p:blipFill>
        <p:spPr>
          <a:xfrm>
            <a:off x="7198937" y="1817199"/>
            <a:ext cx="1076724" cy="133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81" title="CMC logo New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97905" y="3437049"/>
            <a:ext cx="1278788" cy="140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0" name="Google Shape;970;p90" descr="A logo for a compan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6300" r="25652"/>
          <a:stretch/>
        </p:blipFill>
        <p:spPr>
          <a:xfrm>
            <a:off x="0" y="0"/>
            <a:ext cx="3466901" cy="5143499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71" name="Google Shape;971;p90"/>
          <p:cNvSpPr/>
          <p:nvPr/>
        </p:nvSpPr>
        <p:spPr>
          <a:xfrm>
            <a:off x="3667648" y="310871"/>
            <a:ext cx="5255288" cy="4521758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A two-year blended learning program in Healthcare Management with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Self-paced online interactive learning modules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Monthly online sessions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Peer learning / Discussion Forums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400" dirty="0" err="1">
                <a:latin typeface="Merriweather Medium"/>
                <a:ea typeface="Merriweather Medium"/>
                <a:cs typeface="Merriweather Medium"/>
                <a:sym typeface="Merriweather Medium"/>
              </a:rPr>
              <a:t>Observership</a:t>
            </a: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at an assigned healthcare facility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Capstone Project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D1DC"/>
        </a:solidFill>
        <a:effectLst/>
      </p:bgPr>
    </p:bg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6" name="Google Shape;976;p91" descr="A logo for a compan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6300" r="25652"/>
          <a:stretch/>
        </p:blipFill>
        <p:spPr>
          <a:xfrm>
            <a:off x="0" y="1"/>
            <a:ext cx="3463774" cy="5143499"/>
          </a:xfrm>
          <a:custGeom>
            <a:avLst/>
            <a:gdLst/>
            <a:ahLst/>
            <a:cxnLst/>
            <a:rect l="l" t="t" r="r" b="b"/>
            <a:pathLst>
              <a:path w="4657344" h="6858000" extrusionOk="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77" name="Google Shape;977;p91"/>
          <p:cNvSpPr/>
          <p:nvPr/>
        </p:nvSpPr>
        <p:spPr>
          <a:xfrm>
            <a:off x="3644645" y="187464"/>
            <a:ext cx="5318486" cy="4768571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Our Mission Statement</a:t>
            </a:r>
            <a:endParaRPr sz="2000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</a:rPr>
              <a:t>“Empowering servant leaders to manage compassionate, quality, ethical, and patient-centric healthcare, thus strengthening health systems and making the best use of limited resources for the benefit of the greatest number of people with a focus on the poor and socially excluded, in the spirit and love of Christ.”</a:t>
            </a:r>
            <a:endParaRPr sz="24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94"/>
          <p:cNvSpPr txBox="1">
            <a:spLocks noGrp="1"/>
          </p:cNvSpPr>
          <p:nvPr>
            <p:ph type="title"/>
          </p:nvPr>
        </p:nvSpPr>
        <p:spPr>
          <a:xfrm>
            <a:off x="319376" y="1762500"/>
            <a:ext cx="25968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DNA of the Course</a:t>
            </a:r>
            <a:endParaRPr dirty="0"/>
          </a:p>
        </p:txBody>
      </p:sp>
      <p:pic>
        <p:nvPicPr>
          <p:cNvPr id="995" name="Google Shape;995;p94" title="HCM_DNA1.png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4111" b="4111"/>
          <a:stretch/>
        </p:blipFill>
        <p:spPr>
          <a:xfrm>
            <a:off x="2921657" y="517997"/>
            <a:ext cx="1954499" cy="1825361"/>
          </a:xfrm>
          <a:prstGeom prst="rect">
            <a:avLst/>
          </a:prstGeom>
        </p:spPr>
      </p:pic>
      <p:pic>
        <p:nvPicPr>
          <p:cNvPr id="996" name="Google Shape;996;p94" title="HCM_DNA2.png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4170" b="4179"/>
          <a:stretch/>
        </p:blipFill>
        <p:spPr>
          <a:xfrm>
            <a:off x="5038780" y="517999"/>
            <a:ext cx="1954502" cy="1825349"/>
          </a:xfrm>
          <a:prstGeom prst="rect">
            <a:avLst/>
          </a:prstGeom>
        </p:spPr>
      </p:pic>
      <p:pic>
        <p:nvPicPr>
          <p:cNvPr id="997" name="Google Shape;997;p94" title="HCM_DNA3.png"/>
          <p:cNvPicPr preferRelativeResize="0">
            <a:picLocks noGrp="1"/>
          </p:cNvPicPr>
          <p:nvPr>
            <p:ph type="pic" idx="4"/>
          </p:nvPr>
        </p:nvPicPr>
        <p:blipFill rotWithShape="1">
          <a:blip r:embed="rId5">
            <a:alphaModFix/>
          </a:blip>
          <a:srcRect t="4111" b="4111"/>
          <a:stretch/>
        </p:blipFill>
        <p:spPr>
          <a:xfrm>
            <a:off x="7040308" y="538761"/>
            <a:ext cx="1910025" cy="1783828"/>
          </a:xfrm>
          <a:prstGeom prst="rect">
            <a:avLst/>
          </a:prstGeom>
        </p:spPr>
      </p:pic>
      <p:pic>
        <p:nvPicPr>
          <p:cNvPr id="998" name="Google Shape;998;p94" title="HCM_DNA4.png"/>
          <p:cNvPicPr preferRelativeResize="0">
            <a:picLocks noGrp="1"/>
          </p:cNvPicPr>
          <p:nvPr>
            <p:ph type="pic" idx="5"/>
          </p:nvPr>
        </p:nvPicPr>
        <p:blipFill rotWithShape="1">
          <a:blip r:embed="rId6">
            <a:alphaModFix/>
          </a:blip>
          <a:srcRect t="4162" b="4162"/>
          <a:stretch/>
        </p:blipFill>
        <p:spPr>
          <a:xfrm>
            <a:off x="2916176" y="2841671"/>
            <a:ext cx="1910023" cy="1783830"/>
          </a:xfrm>
          <a:prstGeom prst="rect">
            <a:avLst/>
          </a:prstGeom>
        </p:spPr>
      </p:pic>
      <p:pic>
        <p:nvPicPr>
          <p:cNvPr id="999" name="Google Shape;999;p94" title="HCM_DNA5.png"/>
          <p:cNvPicPr preferRelativeResize="0">
            <a:picLocks noGrp="1"/>
          </p:cNvPicPr>
          <p:nvPr>
            <p:ph type="pic" idx="6"/>
          </p:nvPr>
        </p:nvPicPr>
        <p:blipFill rotWithShape="1">
          <a:blip r:embed="rId7">
            <a:alphaModFix/>
          </a:blip>
          <a:srcRect t="4111" b="4111"/>
          <a:stretch/>
        </p:blipFill>
        <p:spPr>
          <a:xfrm>
            <a:off x="5001849" y="2841658"/>
            <a:ext cx="1910025" cy="1783859"/>
          </a:xfrm>
          <a:prstGeom prst="rect">
            <a:avLst/>
          </a:prstGeom>
        </p:spPr>
      </p:pic>
      <p:pic>
        <p:nvPicPr>
          <p:cNvPr id="1000" name="Google Shape;1000;p94" title="HCM_DNA6.png"/>
          <p:cNvPicPr preferRelativeResize="0">
            <a:picLocks noGrp="1"/>
          </p:cNvPicPr>
          <p:nvPr>
            <p:ph type="pic" idx="7"/>
          </p:nvPr>
        </p:nvPicPr>
        <p:blipFill rotWithShape="1">
          <a:blip r:embed="rId8">
            <a:alphaModFix/>
          </a:blip>
          <a:srcRect t="4170" b="4179"/>
          <a:stretch/>
        </p:blipFill>
        <p:spPr>
          <a:xfrm>
            <a:off x="6974773" y="2865457"/>
            <a:ext cx="1859100" cy="173627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92"/>
          <p:cNvSpPr txBox="1">
            <a:spLocks noGrp="1"/>
          </p:cNvSpPr>
          <p:nvPr>
            <p:ph type="title"/>
          </p:nvPr>
        </p:nvSpPr>
        <p:spPr>
          <a:xfrm>
            <a:off x="628650" y="196449"/>
            <a:ext cx="7886700" cy="4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2400" dirty="0"/>
              <a:t>The DNA of the Course</a:t>
            </a:r>
            <a:endParaRPr sz="2400" dirty="0"/>
          </a:p>
        </p:txBody>
      </p:sp>
      <p:sp>
        <p:nvSpPr>
          <p:cNvPr id="983" name="Google Shape;983;p92"/>
          <p:cNvSpPr txBox="1">
            <a:spLocks noGrp="1"/>
          </p:cNvSpPr>
          <p:nvPr>
            <p:ph type="body" idx="1"/>
          </p:nvPr>
        </p:nvSpPr>
        <p:spPr>
          <a:xfrm>
            <a:off x="192900" y="713751"/>
            <a:ext cx="8758200" cy="4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Learners should be on a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lifelong journey 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of continuous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reflective learning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and growth, constantly enhancing their professional standards.</a:t>
            </a:r>
            <a:b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</a:b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Through this learning process, learners will undergo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personal transformation,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enabling them to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facilitate transformation 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in their institutions, programs, and spheres of influence.</a:t>
            </a:r>
            <a:b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</a:b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5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Learners should strive to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become servant leaders 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committed to building and sustaining a </a:t>
            </a:r>
            <a:r>
              <a:rPr lang="en" sz="2000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culture of trust, competence</a:t>
            </a: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, and learning within their organizations.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" name="Google Shape;988;p93"/>
          <p:cNvSpPr txBox="1">
            <a:spLocks noGrp="1"/>
          </p:cNvSpPr>
          <p:nvPr>
            <p:ph type="title"/>
          </p:nvPr>
        </p:nvSpPr>
        <p:spPr>
          <a:xfrm>
            <a:off x="628650" y="79324"/>
            <a:ext cx="7886700" cy="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sz="2400" dirty="0"/>
              <a:t>The DNA of the Course</a:t>
            </a:r>
            <a:endParaRPr sz="2400" dirty="0"/>
          </a:p>
        </p:txBody>
      </p:sp>
      <p:sp>
        <p:nvSpPr>
          <p:cNvPr id="989" name="Google Shape;989;p93"/>
          <p:cNvSpPr txBox="1">
            <a:spLocks noGrp="1"/>
          </p:cNvSpPr>
          <p:nvPr>
            <p:ph type="body" idx="1"/>
          </p:nvPr>
        </p:nvSpPr>
        <p:spPr>
          <a:xfrm>
            <a:off x="148800" y="547924"/>
            <a:ext cx="8846400" cy="45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356316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11"/>
              <a:buFont typeface="Courier New" panose="02070309020205020404" pitchFamily="49" charset="0"/>
              <a:buChar char="o"/>
            </a:pPr>
            <a:r>
              <a:rPr lang="en" sz="2011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Learners should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facilitate responsive systems 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that are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patient-centric,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with a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focus on the poor and socially excluded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, ensuring that healthcare services are provided in an environment that is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safe, reliable, and compassionate.</a:t>
            </a:r>
            <a:b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</a:br>
            <a:endParaRPr sz="2011" dirty="0">
              <a:solidFill>
                <a:srgbClr val="C00000"/>
              </a:solidFill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631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11"/>
              <a:buFont typeface="Courier New" panose="02070309020205020404" pitchFamily="49" charset="0"/>
              <a:buChar char="o"/>
            </a:pPr>
            <a:r>
              <a:rPr lang="en" sz="2011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Learners should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focus on developing and sustaining ethical, quality, accessible, wholistic, locally relevant, and cost-effective services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.</a:t>
            </a:r>
            <a:b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</a:br>
            <a:endParaRPr sz="2011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457200" lvl="0" indent="-356316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SzPts val="2011"/>
              <a:buFont typeface="Courier New" panose="02070309020205020404" pitchFamily="49" charset="0"/>
              <a:buChar char="o"/>
            </a:pPr>
            <a:r>
              <a:rPr lang="en" sz="2011" dirty="0">
                <a:solidFill>
                  <a:srgbClr val="0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Learners should support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services to be sustainable 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by being </a:t>
            </a:r>
            <a:r>
              <a:rPr lang="en" sz="2011" dirty="0">
                <a:solidFill>
                  <a:srgbClr val="C00000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stewards of available resources </a:t>
            </a:r>
            <a:r>
              <a:rPr lang="en" sz="201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for the benefit of the greatest number of people.</a:t>
            </a:r>
            <a:endParaRPr sz="2011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95" title="M1.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870" y="0"/>
            <a:ext cx="878225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0" name="Google Shape;1010;p96" title="Sub Module 8.3_ The Group- Key aspects of team cohesion.png"/>
          <p:cNvPicPr preferRelativeResize="0"/>
          <p:nvPr/>
        </p:nvPicPr>
        <p:blipFill rotWithShape="1">
          <a:blip r:embed="rId3">
            <a:alphaModFix/>
          </a:blip>
          <a:srcRect t="6649" b="6657"/>
          <a:stretch/>
        </p:blipFill>
        <p:spPr>
          <a:xfrm>
            <a:off x="135653" y="0"/>
            <a:ext cx="887269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1" name="Google Shape;1011;p96"/>
          <p:cNvSpPr/>
          <p:nvPr/>
        </p:nvSpPr>
        <p:spPr>
          <a:xfrm>
            <a:off x="3181550" y="2050325"/>
            <a:ext cx="3146202" cy="371196"/>
          </a:xfrm>
          <a:prstGeom prst="flowChartTermina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 Medium"/>
                <a:ea typeface="Merriweather Medium"/>
                <a:cs typeface="Merriweather Medium"/>
                <a:sym typeface="Merriweather Medium"/>
              </a:rPr>
              <a:t>Submodule 8.3 </a:t>
            </a:r>
            <a:endParaRPr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Merriweather Medium"/>
                <a:ea typeface="Merriweather Medium"/>
                <a:cs typeface="Merriweather Medium"/>
                <a:sym typeface="Merriweather Medium"/>
              </a:rPr>
              <a:t>Key aspects of team cohesion</a:t>
            </a:r>
            <a:endParaRPr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97"/>
          <p:cNvSpPr txBox="1">
            <a:spLocks noGrp="1"/>
          </p:cNvSpPr>
          <p:nvPr>
            <p:ph type="title"/>
          </p:nvPr>
        </p:nvSpPr>
        <p:spPr>
          <a:xfrm>
            <a:off x="476250" y="480617"/>
            <a:ext cx="2564100" cy="418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r>
              <a:rPr lang="en" sz="4400" dirty="0"/>
              <a:t>The Online Content</a:t>
            </a:r>
            <a:br>
              <a:rPr lang="en" sz="4100" dirty="0"/>
            </a:br>
            <a:br>
              <a:rPr lang="en" sz="4100" dirty="0"/>
            </a:br>
            <a:r>
              <a:rPr lang="en" sz="2800" dirty="0"/>
              <a:t>20 Modules</a:t>
            </a:r>
            <a:endParaRPr sz="28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Play"/>
              <a:buNone/>
            </a:pPr>
            <a:br>
              <a:rPr lang="en" sz="2800" dirty="0"/>
            </a:br>
            <a:r>
              <a:rPr lang="en" sz="2800" dirty="0"/>
              <a:t>4 Broad Sections</a:t>
            </a:r>
            <a:endParaRPr sz="2800" dirty="0"/>
          </a:p>
        </p:txBody>
      </p:sp>
      <p:grpSp>
        <p:nvGrpSpPr>
          <p:cNvPr id="1018" name="Google Shape;1018;p97"/>
          <p:cNvGrpSpPr/>
          <p:nvPr/>
        </p:nvGrpSpPr>
        <p:grpSpPr>
          <a:xfrm>
            <a:off x="3486013" y="716619"/>
            <a:ext cx="5175450" cy="3680100"/>
            <a:chOff x="0" y="314670"/>
            <a:chExt cx="6900600" cy="4906800"/>
          </a:xfrm>
        </p:grpSpPr>
        <p:sp>
          <p:nvSpPr>
            <p:cNvPr id="1019" name="Google Shape;1019;p97"/>
            <p:cNvSpPr/>
            <p:nvPr/>
          </p:nvSpPr>
          <p:spPr>
            <a:xfrm>
              <a:off x="0" y="609870"/>
              <a:ext cx="6900600" cy="850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4300" cap="flat" cmpd="sng">
              <a:solidFill>
                <a:srgbClr val="A0289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97"/>
            <p:cNvSpPr txBox="1"/>
            <p:nvPr/>
          </p:nvSpPr>
          <p:spPr>
            <a:xfrm>
              <a:off x="0" y="609870"/>
              <a:ext cx="6900600" cy="8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1675" tIns="312425" rIns="401675" bIns="10667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" sz="1500" i="0" u="none" strike="noStrike" cap="none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Health Systems and strengthening the same</a:t>
              </a:r>
              <a:endParaRPr sz="11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21" name="Google Shape;1021;p97"/>
            <p:cNvSpPr/>
            <p:nvPr/>
          </p:nvSpPr>
          <p:spPr>
            <a:xfrm>
              <a:off x="345025" y="314670"/>
              <a:ext cx="4830300" cy="590400"/>
            </a:xfrm>
            <a:prstGeom prst="roundRect">
              <a:avLst>
                <a:gd name="adj" fmla="val 16667"/>
              </a:avLst>
            </a:prstGeom>
            <a:solidFill>
              <a:srgbClr val="A02891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97"/>
            <p:cNvSpPr txBox="1"/>
            <p:nvPr/>
          </p:nvSpPr>
          <p:spPr>
            <a:xfrm>
              <a:off x="373847" y="343491"/>
              <a:ext cx="5522207" cy="5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925" tIns="0" rIns="136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The Big Picture – </a:t>
              </a:r>
              <a:r>
                <a:rPr lang="en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Foundational Issues</a:t>
              </a:r>
              <a:r>
                <a:rPr lang="en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dirty="0"/>
            </a:p>
          </p:txBody>
        </p:sp>
        <p:sp>
          <p:nvSpPr>
            <p:cNvPr id="1023" name="Google Shape;1023;p97"/>
            <p:cNvSpPr/>
            <p:nvPr/>
          </p:nvSpPr>
          <p:spPr>
            <a:xfrm>
              <a:off x="0" y="1863570"/>
              <a:ext cx="6900600" cy="850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4300" cap="flat" cmpd="sng">
              <a:solidFill>
                <a:srgbClr val="2A2CA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97"/>
            <p:cNvSpPr txBox="1"/>
            <p:nvPr/>
          </p:nvSpPr>
          <p:spPr>
            <a:xfrm>
              <a:off x="0" y="1863570"/>
              <a:ext cx="6900600" cy="8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1675" tIns="312425" rIns="401675" bIns="10667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" sz="1500" i="0" u="none" strike="noStrike" cap="none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Poverty, faith, community structures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100"/>
            </a:p>
          </p:txBody>
        </p:sp>
        <p:sp>
          <p:nvSpPr>
            <p:cNvPr id="1025" name="Google Shape;1025;p97"/>
            <p:cNvSpPr/>
            <p:nvPr/>
          </p:nvSpPr>
          <p:spPr>
            <a:xfrm>
              <a:off x="345025" y="1568370"/>
              <a:ext cx="4830300" cy="590400"/>
            </a:xfrm>
            <a:prstGeom prst="roundRect">
              <a:avLst>
                <a:gd name="adj" fmla="val 16667"/>
              </a:avLst>
            </a:prstGeom>
            <a:solidFill>
              <a:srgbClr val="2A2CA1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97"/>
            <p:cNvSpPr txBox="1"/>
            <p:nvPr/>
          </p:nvSpPr>
          <p:spPr>
            <a:xfrm>
              <a:off x="373846" y="1597191"/>
              <a:ext cx="4772700" cy="5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925" tIns="0" rIns="136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Core Issues</a:t>
              </a:r>
              <a:endParaRPr sz="11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27" name="Google Shape;1027;p97"/>
            <p:cNvSpPr/>
            <p:nvPr/>
          </p:nvSpPr>
          <p:spPr>
            <a:xfrm>
              <a:off x="0" y="3117270"/>
              <a:ext cx="6900600" cy="850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4300" cap="flat" cmpd="sng">
              <a:solidFill>
                <a:srgbClr val="2BA49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97"/>
            <p:cNvSpPr txBox="1"/>
            <p:nvPr/>
          </p:nvSpPr>
          <p:spPr>
            <a:xfrm>
              <a:off x="0" y="3117270"/>
              <a:ext cx="6900600" cy="8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1675" tIns="312425" rIns="401675" bIns="10667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" sz="1500" i="0" u="none" strike="noStrike" cap="none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Details of  Hospital/Health Care Management</a:t>
              </a:r>
              <a:r>
                <a:rPr lang="en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100"/>
            </a:p>
          </p:txBody>
        </p:sp>
        <p:sp>
          <p:nvSpPr>
            <p:cNvPr id="1029" name="Google Shape;1029;p97"/>
            <p:cNvSpPr/>
            <p:nvPr/>
          </p:nvSpPr>
          <p:spPr>
            <a:xfrm>
              <a:off x="345025" y="2822070"/>
              <a:ext cx="4830300" cy="590400"/>
            </a:xfrm>
            <a:prstGeom prst="roundRect">
              <a:avLst>
                <a:gd name="adj" fmla="val 16667"/>
              </a:avLst>
            </a:prstGeom>
            <a:solidFill>
              <a:srgbClr val="2BA49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97"/>
            <p:cNvSpPr txBox="1"/>
            <p:nvPr/>
          </p:nvSpPr>
          <p:spPr>
            <a:xfrm>
              <a:off x="373846" y="2850891"/>
              <a:ext cx="4772700" cy="5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925" tIns="0" rIns="136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Hospital / Health Care </a:t>
              </a:r>
              <a:r>
                <a:rPr lang="en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Management</a:t>
              </a:r>
              <a:r>
                <a:rPr lang="en" sz="15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31" name="Google Shape;1031;p97"/>
            <p:cNvSpPr/>
            <p:nvPr/>
          </p:nvSpPr>
          <p:spPr>
            <a:xfrm>
              <a:off x="0" y="4370970"/>
              <a:ext cx="6900600" cy="8505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4300" cap="flat" cmpd="sng">
              <a:solidFill>
                <a:srgbClr val="4CA62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97"/>
            <p:cNvSpPr txBox="1"/>
            <p:nvPr/>
          </p:nvSpPr>
          <p:spPr>
            <a:xfrm>
              <a:off x="0" y="4370970"/>
              <a:ext cx="6900600" cy="85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01675" tIns="312425" rIns="401675" bIns="106675" anchor="t" anchorCtr="0">
              <a:noAutofit/>
            </a:bodyPr>
            <a:lstStyle/>
            <a:p>
              <a:pPr marL="177800" marR="0" lvl="1" indent="-17780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n" sz="1500" i="0" u="none" strike="noStrike" cap="none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Program management </a:t>
              </a:r>
              <a:endParaRPr sz="110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33" name="Google Shape;1033;p97"/>
            <p:cNvSpPr/>
            <p:nvPr/>
          </p:nvSpPr>
          <p:spPr>
            <a:xfrm>
              <a:off x="345025" y="4075770"/>
              <a:ext cx="4830300" cy="590400"/>
            </a:xfrm>
            <a:prstGeom prst="roundRect">
              <a:avLst>
                <a:gd name="adj" fmla="val 16667"/>
              </a:avLst>
            </a:prstGeom>
            <a:solidFill>
              <a:srgbClr val="4CA62C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97"/>
            <p:cNvSpPr txBox="1"/>
            <p:nvPr/>
          </p:nvSpPr>
          <p:spPr>
            <a:xfrm>
              <a:off x="373847" y="4104591"/>
              <a:ext cx="5281045" cy="53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6925" tIns="0" rIns="136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n" sz="15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Outreach &amp; Community E</a:t>
              </a:r>
              <a:r>
                <a:rPr lang="en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ngagement</a:t>
              </a:r>
              <a:r>
                <a:rPr lang="en" sz="1500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100" dirty="0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98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632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Play"/>
              <a:buNone/>
            </a:pPr>
            <a:r>
              <a:rPr lang="en" sz="3600" b="1" dirty="0"/>
              <a:t>Self Learning Modules</a:t>
            </a:r>
            <a:endParaRPr sz="3600" dirty="0"/>
          </a:p>
        </p:txBody>
      </p:sp>
      <p:sp>
        <p:nvSpPr>
          <p:cNvPr id="1040" name="Google Shape;1040;p98"/>
          <p:cNvSpPr txBox="1">
            <a:spLocks noGrp="1"/>
          </p:cNvSpPr>
          <p:nvPr>
            <p:ph type="body" idx="1"/>
          </p:nvPr>
        </p:nvSpPr>
        <p:spPr>
          <a:xfrm>
            <a:off x="207335" y="1268016"/>
            <a:ext cx="4307700" cy="33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Voice - over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Visual cues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Defined roadmap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Trigger questions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Immediate feedback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Testing for learning objectives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1200"/>
              <a:buFont typeface="Merriweather"/>
              <a:buChar char="●"/>
            </a:pPr>
            <a:r>
              <a:rPr lang="en" sz="1800" dirty="0">
                <a:latin typeface="Merriweather"/>
                <a:ea typeface="Merriweather"/>
                <a:cs typeface="Merriweather"/>
                <a:sym typeface="Merriweather"/>
              </a:rPr>
              <a:t>“Take a break” - scenario based</a:t>
            </a:r>
            <a:endParaRPr dirty="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152400" algn="l" rtl="0">
              <a:lnSpc>
                <a:spcPct val="90000"/>
              </a:lnSpc>
              <a:spcBef>
                <a:spcPts val="1600"/>
              </a:spcBef>
              <a:spcAft>
                <a:spcPts val="1200"/>
              </a:spcAft>
              <a:buClr>
                <a:srgbClr val="D3EBD5"/>
              </a:buClr>
              <a:buSzPts val="1200"/>
              <a:buFont typeface="Dosis"/>
              <a:buNone/>
            </a:pPr>
            <a:endParaRPr sz="1800" dirty="0"/>
          </a:p>
        </p:txBody>
      </p:sp>
      <p:grpSp>
        <p:nvGrpSpPr>
          <p:cNvPr id="1041" name="Google Shape;1041;p98"/>
          <p:cNvGrpSpPr/>
          <p:nvPr/>
        </p:nvGrpSpPr>
        <p:grpSpPr>
          <a:xfrm>
            <a:off x="4629150" y="1546588"/>
            <a:ext cx="4382079" cy="2431354"/>
            <a:chOff x="0" y="738189"/>
            <a:chExt cx="5181600" cy="2874960"/>
          </a:xfrm>
        </p:grpSpPr>
        <p:sp>
          <p:nvSpPr>
            <p:cNvPr id="1042" name="Google Shape;1042;p98"/>
            <p:cNvSpPr/>
            <p:nvPr/>
          </p:nvSpPr>
          <p:spPr>
            <a:xfrm>
              <a:off x="0" y="1062909"/>
              <a:ext cx="5181600" cy="5544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07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98"/>
            <p:cNvSpPr/>
            <p:nvPr/>
          </p:nvSpPr>
          <p:spPr>
            <a:xfrm>
              <a:off x="259080" y="738189"/>
              <a:ext cx="3627000" cy="649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  <a:effectLst>
              <a:outerShdw blurRad="48331" dist="1611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98"/>
            <p:cNvSpPr txBox="1"/>
            <p:nvPr/>
          </p:nvSpPr>
          <p:spPr>
            <a:xfrm>
              <a:off x="290783" y="769892"/>
              <a:ext cx="3989182" cy="5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925" tIns="0" rIns="115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17"/>
                <a:buFont typeface="Arial"/>
                <a:buNone/>
              </a:pPr>
              <a:r>
                <a:rPr lang="en" sz="1916" dirty="0">
                  <a:solidFill>
                    <a:schemeClr val="lt1"/>
                  </a:solidFill>
                  <a:latin typeface="Merriweather" pitchFamily="2" charset="77"/>
                  <a:sym typeface="Arial"/>
                </a:rPr>
                <a:t>Interactive</a:t>
              </a:r>
              <a:endParaRPr sz="1240" dirty="0">
                <a:latin typeface="Merriweather" pitchFamily="2" charset="77"/>
              </a:endParaRPr>
            </a:p>
          </p:txBody>
        </p:sp>
        <p:sp>
          <p:nvSpPr>
            <p:cNvPr id="1045" name="Google Shape;1045;p98"/>
            <p:cNvSpPr/>
            <p:nvPr/>
          </p:nvSpPr>
          <p:spPr>
            <a:xfrm>
              <a:off x="0" y="2060829"/>
              <a:ext cx="5181600" cy="5544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07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98"/>
            <p:cNvSpPr/>
            <p:nvPr/>
          </p:nvSpPr>
          <p:spPr>
            <a:xfrm>
              <a:off x="259080" y="1736109"/>
              <a:ext cx="3627000" cy="649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  <a:effectLst>
              <a:outerShdw blurRad="48331" dist="1611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98"/>
            <p:cNvSpPr txBox="1"/>
            <p:nvPr/>
          </p:nvSpPr>
          <p:spPr>
            <a:xfrm>
              <a:off x="290783" y="1767812"/>
              <a:ext cx="3989182" cy="5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925" tIns="0" rIns="115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17"/>
                <a:buFont typeface="Arial"/>
                <a:buNone/>
              </a:pPr>
              <a:r>
                <a:rPr lang="en" sz="1916" dirty="0">
                  <a:solidFill>
                    <a:schemeClr val="lt1"/>
                  </a:solidFill>
                  <a:latin typeface="Merriweather" pitchFamily="2" charset="77"/>
                  <a:sym typeface="Arial"/>
                </a:rPr>
                <a:t>Stand alone</a:t>
              </a:r>
              <a:endParaRPr sz="1240" dirty="0">
                <a:latin typeface="Merriweather" pitchFamily="2" charset="77"/>
              </a:endParaRPr>
            </a:p>
          </p:txBody>
        </p:sp>
        <p:sp>
          <p:nvSpPr>
            <p:cNvPr id="1048" name="Google Shape;1048;p98"/>
            <p:cNvSpPr/>
            <p:nvPr/>
          </p:nvSpPr>
          <p:spPr>
            <a:xfrm>
              <a:off x="0" y="3058749"/>
              <a:ext cx="5181600" cy="554400"/>
            </a:xfrm>
            <a:prstGeom prst="rect">
              <a:avLst/>
            </a:prstGeom>
            <a:solidFill>
              <a:schemeClr val="lt1">
                <a:alpha val="89800"/>
              </a:schemeClr>
            </a:solidFill>
            <a:ln w="10750" cap="flat" cmpd="sng">
              <a:solidFill>
                <a:srgbClr val="E9713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98"/>
            <p:cNvSpPr/>
            <p:nvPr/>
          </p:nvSpPr>
          <p:spPr>
            <a:xfrm>
              <a:off x="259080" y="2734028"/>
              <a:ext cx="3627000" cy="649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  <a:effectLst>
              <a:outerShdw blurRad="48331" dist="16110" dir="5400000" algn="ctr" rotWithShape="0">
                <a:srgbClr val="000000">
                  <a:alpha val="62750"/>
                </a:srgbClr>
              </a:outerShdw>
            </a:effectLst>
          </p:spPr>
          <p:txBody>
            <a:bodyPr spcFirstLastPara="1" wrap="square" lIns="77325" tIns="77325" rIns="77325" bIns="77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98"/>
            <p:cNvSpPr txBox="1"/>
            <p:nvPr/>
          </p:nvSpPr>
          <p:spPr>
            <a:xfrm>
              <a:off x="290783" y="2765732"/>
              <a:ext cx="4465610" cy="58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5925" tIns="0" rIns="1159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17"/>
                <a:buFont typeface="Arial"/>
                <a:buNone/>
              </a:pPr>
              <a:r>
                <a:rPr lang="en" sz="1600" dirty="0">
                  <a:solidFill>
                    <a:schemeClr val="lt1"/>
                  </a:solidFill>
                  <a:latin typeface="Merriweather" pitchFamily="2" charset="77"/>
                  <a:sym typeface="Arial"/>
                </a:rPr>
                <a:t>Self-paced &amp; personalized</a:t>
              </a:r>
              <a:endParaRPr sz="1600" dirty="0">
                <a:latin typeface="Merriweather" pitchFamily="2" charset="77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5" name="Google Shape;1055;p9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74500" y="99350"/>
            <a:ext cx="8595000" cy="490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82"/>
          <p:cNvSpPr txBox="1"/>
          <p:nvPr/>
        </p:nvSpPr>
        <p:spPr>
          <a:xfrm>
            <a:off x="533250" y="115312"/>
            <a:ext cx="80775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 b="1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The Agenda</a:t>
            </a:r>
            <a:endParaRPr sz="3000" b="1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Courier New" panose="02070309020205020404" pitchFamily="49" charset="0"/>
              <a:buChar char="o"/>
            </a:pPr>
            <a:r>
              <a:rPr lang="en" sz="260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The context of Healthcare Management</a:t>
            </a:r>
            <a:endParaRPr sz="2600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Courier New" panose="02070309020205020404" pitchFamily="49" charset="0"/>
              <a:buChar char="o"/>
            </a:pPr>
            <a:r>
              <a:rPr lang="en" sz="260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The need</a:t>
            </a:r>
            <a:endParaRPr sz="2600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Courier New" panose="02070309020205020404" pitchFamily="49" charset="0"/>
              <a:buChar char="o"/>
            </a:pPr>
            <a:r>
              <a:rPr lang="en" sz="260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The response</a:t>
            </a:r>
            <a:endParaRPr sz="2600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  <a:p>
            <a:pPr marL="520700" lvl="0" indent="-457200" algn="l" rtl="0">
              <a:spcBef>
                <a:spcPts val="0"/>
              </a:spcBef>
              <a:spcAft>
                <a:spcPts val="0"/>
              </a:spcAft>
              <a:buSzPts val="2600"/>
              <a:buFont typeface="Courier New" panose="02070309020205020404" pitchFamily="49" charset="0"/>
              <a:buChar char="o"/>
            </a:pPr>
            <a:r>
              <a:rPr lang="en" sz="260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Details of the program</a:t>
            </a:r>
            <a:endParaRPr sz="2600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 A Short Demonstration of </a:t>
            </a:r>
            <a:endParaRPr dirty="0"/>
          </a:p>
        </p:txBody>
      </p:sp>
      <p:sp>
        <p:nvSpPr>
          <p:cNvPr id="1061" name="Google Shape;1061;p10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4800" b="1" u="sng" dirty="0">
                <a:solidFill>
                  <a:schemeClr val="hlink"/>
                </a:solidFill>
                <a:latin typeface="Merriweather"/>
                <a:ea typeface="Merriweather"/>
                <a:cs typeface="Merriweather"/>
                <a:sym typeface="Merriweather"/>
                <a:hlinkClick r:id="rId3"/>
              </a:rPr>
              <a:t>Interactive Elements </a:t>
            </a:r>
            <a:endParaRPr sz="4800" b="1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01"/>
          <p:cNvSpPr txBox="1">
            <a:spLocks noGrp="1"/>
          </p:cNvSpPr>
          <p:nvPr>
            <p:ph type="title"/>
          </p:nvPr>
        </p:nvSpPr>
        <p:spPr>
          <a:xfrm>
            <a:off x="197375" y="1581271"/>
            <a:ext cx="2754300" cy="19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" sz="2800" dirty="0"/>
              <a:t>The Foundational Issues </a:t>
            </a:r>
            <a:endParaRPr sz="2800" dirty="0"/>
          </a:p>
        </p:txBody>
      </p:sp>
      <p:grpSp>
        <p:nvGrpSpPr>
          <p:cNvPr id="1067" name="Google Shape;1067;p101"/>
          <p:cNvGrpSpPr/>
          <p:nvPr/>
        </p:nvGrpSpPr>
        <p:grpSpPr>
          <a:xfrm>
            <a:off x="2951674" y="452551"/>
            <a:ext cx="5894845" cy="4275742"/>
            <a:chOff x="0" y="33439"/>
            <a:chExt cx="6666900" cy="5387101"/>
          </a:xfrm>
        </p:grpSpPr>
        <p:sp>
          <p:nvSpPr>
            <p:cNvPr id="1068" name="Google Shape;1068;p101"/>
            <p:cNvSpPr/>
            <p:nvPr/>
          </p:nvSpPr>
          <p:spPr>
            <a:xfrm>
              <a:off x="0" y="33439"/>
              <a:ext cx="6666900" cy="127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2575" tIns="72575" rIns="72575" bIns="72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01"/>
            <p:cNvSpPr txBox="1"/>
            <p:nvPr/>
          </p:nvSpPr>
          <p:spPr>
            <a:xfrm>
              <a:off x="62369" y="95808"/>
              <a:ext cx="6542100" cy="11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775" tIns="96775" rIns="96775" bIns="96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40"/>
                <a:buFont typeface="Arial"/>
                <a:buNone/>
              </a:pP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Introduction to the Health Systems</a:t>
              </a:r>
              <a:endParaRPr sz="24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70" name="Google Shape;1070;p101"/>
            <p:cNvSpPr/>
            <p:nvPr/>
          </p:nvSpPr>
          <p:spPr>
            <a:xfrm>
              <a:off x="0" y="1403239"/>
              <a:ext cx="6666900" cy="127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1C74A"/>
                </a:gs>
                <a:gs pos="50000">
                  <a:srgbClr val="D0C514"/>
                </a:gs>
                <a:gs pos="100000">
                  <a:srgbClr val="BFB40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2575" tIns="72575" rIns="72575" bIns="72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01"/>
            <p:cNvSpPr txBox="1"/>
            <p:nvPr/>
          </p:nvSpPr>
          <p:spPr>
            <a:xfrm>
              <a:off x="62369" y="1465608"/>
              <a:ext cx="6542100" cy="11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775" tIns="96775" rIns="96775" bIns="96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40"/>
                <a:buFont typeface="Arial"/>
                <a:buNone/>
              </a:pP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Health Care Leadership</a:t>
              </a:r>
              <a:endParaRPr sz="24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72" name="Google Shape;1072;p101"/>
            <p:cNvSpPr/>
            <p:nvPr/>
          </p:nvSpPr>
          <p:spPr>
            <a:xfrm>
              <a:off x="0" y="2773040"/>
              <a:ext cx="6666900" cy="127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6AA34A"/>
                </a:gs>
                <a:gs pos="50000">
                  <a:srgbClr val="549D15"/>
                </a:gs>
                <a:gs pos="100000">
                  <a:srgbClr val="4A8F0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2575" tIns="72575" rIns="72575" bIns="72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01"/>
            <p:cNvSpPr txBox="1"/>
            <p:nvPr/>
          </p:nvSpPr>
          <p:spPr>
            <a:xfrm>
              <a:off x="62369" y="2835409"/>
              <a:ext cx="6542100" cy="11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775" tIns="96775" rIns="96775" bIns="96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40"/>
                <a:buFont typeface="Arial"/>
                <a:buNone/>
              </a:pPr>
              <a:r>
                <a:rPr lang="en" sz="2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Health Economics &amp; Health Policy</a:t>
              </a:r>
              <a:endParaRPr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74" name="Google Shape;1074;p101"/>
            <p:cNvSpPr/>
            <p:nvPr/>
          </p:nvSpPr>
          <p:spPr>
            <a:xfrm>
              <a:off x="0" y="4142840"/>
              <a:ext cx="6666900" cy="12777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97B4D"/>
                </a:gs>
                <a:gs pos="50000">
                  <a:srgbClr val="126D20"/>
                </a:gs>
                <a:gs pos="100000">
                  <a:srgbClr val="0C631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2575" tIns="72575" rIns="72575" bIns="72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01"/>
            <p:cNvSpPr txBox="1"/>
            <p:nvPr/>
          </p:nvSpPr>
          <p:spPr>
            <a:xfrm>
              <a:off x="62369" y="4205209"/>
              <a:ext cx="6542100" cy="115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775" tIns="96775" rIns="96775" bIns="967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40"/>
                <a:buFont typeface="Arial"/>
                <a:buNone/>
              </a:pPr>
              <a:r>
                <a:rPr lang="en" sz="2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Strategic thinking, Planning, and Governance in health care</a:t>
              </a:r>
              <a:endParaRPr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02"/>
          <p:cNvSpPr txBox="1">
            <a:spLocks noGrp="1"/>
          </p:cNvSpPr>
          <p:nvPr>
            <p:ph type="title"/>
          </p:nvPr>
        </p:nvSpPr>
        <p:spPr>
          <a:xfrm>
            <a:off x="449907" y="1677399"/>
            <a:ext cx="2336400" cy="179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" sz="3000" dirty="0">
                <a:solidFill>
                  <a:schemeClr val="lt2"/>
                </a:solidFill>
              </a:rPr>
              <a:t>The Core Issues</a:t>
            </a:r>
            <a:endParaRPr dirty="0">
              <a:solidFill>
                <a:schemeClr val="lt2"/>
              </a:solidFill>
            </a:endParaRPr>
          </a:p>
        </p:txBody>
      </p:sp>
      <p:grpSp>
        <p:nvGrpSpPr>
          <p:cNvPr id="1081" name="Google Shape;1081;p102"/>
          <p:cNvGrpSpPr/>
          <p:nvPr/>
        </p:nvGrpSpPr>
        <p:grpSpPr>
          <a:xfrm>
            <a:off x="3278750" y="600963"/>
            <a:ext cx="5800870" cy="4232966"/>
            <a:chOff x="0" y="294440"/>
            <a:chExt cx="6666900" cy="4864919"/>
          </a:xfrm>
        </p:grpSpPr>
        <p:sp>
          <p:nvSpPr>
            <p:cNvPr id="1082" name="Google Shape;1082;p102"/>
            <p:cNvSpPr/>
            <p:nvPr/>
          </p:nvSpPr>
          <p:spPr>
            <a:xfrm>
              <a:off x="0" y="294440"/>
              <a:ext cx="6666900" cy="115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C8154"/>
                </a:gs>
                <a:gs pos="50000">
                  <a:srgbClr val="F16E27"/>
                </a:gs>
                <a:gs pos="100000">
                  <a:srgbClr val="DF5D1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9525" tIns="79525" rIns="79525" bIns="79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02"/>
            <p:cNvSpPr txBox="1"/>
            <p:nvPr/>
          </p:nvSpPr>
          <p:spPr>
            <a:xfrm>
              <a:off x="56315" y="350755"/>
              <a:ext cx="6554100" cy="10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100" tIns="96100" rIns="96100" bIns="96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52"/>
                <a:buFont typeface="Arial"/>
                <a:buNone/>
              </a:pP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Taking care of the poor – </a:t>
              </a:r>
              <a:r>
                <a:rPr lang="en" sz="20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understanding poverty and social exclusion </a:t>
              </a:r>
              <a:endParaRPr sz="20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84" name="Google Shape;1084;p102"/>
            <p:cNvSpPr/>
            <p:nvPr/>
          </p:nvSpPr>
          <p:spPr>
            <a:xfrm>
              <a:off x="0" y="1531580"/>
              <a:ext cx="6666900" cy="115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1C74A"/>
                </a:gs>
                <a:gs pos="50000">
                  <a:srgbClr val="D0C514"/>
                </a:gs>
                <a:gs pos="100000">
                  <a:srgbClr val="BFB40A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9525" tIns="79525" rIns="79525" bIns="79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02"/>
            <p:cNvSpPr txBox="1"/>
            <p:nvPr/>
          </p:nvSpPr>
          <p:spPr>
            <a:xfrm>
              <a:off x="56315" y="1587895"/>
              <a:ext cx="6554100" cy="10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100" tIns="96100" rIns="96100" bIns="96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52"/>
                <a:buFont typeface="Arial"/>
                <a:buNone/>
              </a:pP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Indigenous and cross-cultural </a:t>
              </a:r>
              <a:r>
                <a:rPr lang="en" sz="20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understanding of health and well-being</a:t>
              </a:r>
              <a:endParaRPr sz="20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86" name="Google Shape;1086;p102"/>
            <p:cNvSpPr/>
            <p:nvPr/>
          </p:nvSpPr>
          <p:spPr>
            <a:xfrm>
              <a:off x="0" y="2768719"/>
              <a:ext cx="6666900" cy="115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6AA34A"/>
                </a:gs>
                <a:gs pos="50000">
                  <a:srgbClr val="549D15"/>
                </a:gs>
                <a:gs pos="100000">
                  <a:srgbClr val="4A8F0D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9525" tIns="79525" rIns="79525" bIns="79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02"/>
            <p:cNvSpPr txBox="1"/>
            <p:nvPr/>
          </p:nvSpPr>
          <p:spPr>
            <a:xfrm>
              <a:off x="56315" y="2825034"/>
              <a:ext cx="6554100" cy="10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100" tIns="96100" rIns="96100" bIns="96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52"/>
                <a:buFont typeface="Arial"/>
                <a:buNone/>
              </a:pP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Community structures and their impact </a:t>
              </a:r>
              <a:r>
                <a:rPr lang="en" sz="20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on</a:t>
              </a:r>
              <a:r>
                <a:rPr lang="en" sz="2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health and health systems </a:t>
              </a:r>
              <a:endParaRPr sz="24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088" name="Google Shape;1088;p102"/>
            <p:cNvSpPr/>
            <p:nvPr/>
          </p:nvSpPr>
          <p:spPr>
            <a:xfrm>
              <a:off x="0" y="4005859"/>
              <a:ext cx="6666900" cy="11535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97B4D"/>
                </a:gs>
                <a:gs pos="50000">
                  <a:srgbClr val="126D20"/>
                </a:gs>
                <a:gs pos="100000">
                  <a:srgbClr val="0C6319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79525" tIns="79525" rIns="79525" bIns="795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02"/>
            <p:cNvSpPr txBox="1"/>
            <p:nvPr/>
          </p:nvSpPr>
          <p:spPr>
            <a:xfrm>
              <a:off x="56315" y="4062174"/>
              <a:ext cx="6554100" cy="104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100" tIns="96100" rIns="96100" bIns="961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552"/>
                <a:buFont typeface="Arial"/>
                <a:buNone/>
              </a:pPr>
              <a:r>
                <a:rPr lang="en" sz="2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Faith-based organizations and SHALOM</a:t>
              </a:r>
              <a:endParaRPr sz="2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103"/>
          <p:cNvSpPr txBox="1">
            <a:spLocks noGrp="1"/>
          </p:cNvSpPr>
          <p:nvPr>
            <p:ph type="title"/>
          </p:nvPr>
        </p:nvSpPr>
        <p:spPr>
          <a:xfrm>
            <a:off x="328175" y="196450"/>
            <a:ext cx="81384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lay"/>
              <a:buNone/>
            </a:pPr>
            <a:r>
              <a:rPr lang="en" sz="3000" dirty="0"/>
              <a:t>Managing Hospitals </a:t>
            </a:r>
            <a:r>
              <a:rPr lang="en" sz="2400" dirty="0"/>
              <a:t>(and programs)</a:t>
            </a:r>
            <a:endParaRPr sz="2400" dirty="0"/>
          </a:p>
        </p:txBody>
      </p:sp>
      <p:grpSp>
        <p:nvGrpSpPr>
          <p:cNvPr id="1096" name="Google Shape;1096;p103"/>
          <p:cNvGrpSpPr/>
          <p:nvPr/>
        </p:nvGrpSpPr>
        <p:grpSpPr>
          <a:xfrm>
            <a:off x="1001102" y="1172299"/>
            <a:ext cx="7141795" cy="3660957"/>
            <a:chOff x="1122760" y="2222"/>
            <a:chExt cx="9023229" cy="4348136"/>
          </a:xfrm>
        </p:grpSpPr>
        <p:sp>
          <p:nvSpPr>
            <p:cNvPr id="1097" name="Google Shape;1097;p103"/>
            <p:cNvSpPr/>
            <p:nvPr/>
          </p:nvSpPr>
          <p:spPr>
            <a:xfrm>
              <a:off x="3044897" y="533683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03"/>
            <p:cNvSpPr txBox="1"/>
            <p:nvPr/>
          </p:nvSpPr>
          <p:spPr>
            <a:xfrm>
              <a:off x="3239787" y="577189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103"/>
            <p:cNvSpPr/>
            <p:nvPr/>
          </p:nvSpPr>
          <p:spPr>
            <a:xfrm>
              <a:off x="1122760" y="2222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03"/>
            <p:cNvSpPr txBox="1"/>
            <p:nvPr/>
          </p:nvSpPr>
          <p:spPr>
            <a:xfrm>
              <a:off x="1122760" y="2222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Basic Principles of Management</a:t>
              </a:r>
              <a:endParaRPr sz="14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01" name="Google Shape;1101;p103"/>
            <p:cNvSpPr/>
            <p:nvPr/>
          </p:nvSpPr>
          <p:spPr>
            <a:xfrm>
              <a:off x="5411340" y="533683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03"/>
            <p:cNvSpPr txBox="1"/>
            <p:nvPr/>
          </p:nvSpPr>
          <p:spPr>
            <a:xfrm>
              <a:off x="5606230" y="577189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103"/>
            <p:cNvSpPr/>
            <p:nvPr/>
          </p:nvSpPr>
          <p:spPr>
            <a:xfrm>
              <a:off x="3489203" y="2222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03"/>
            <p:cNvSpPr txBox="1"/>
            <p:nvPr/>
          </p:nvSpPr>
          <p:spPr>
            <a:xfrm>
              <a:off x="3489203" y="2222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Organisational Behaviour 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05" name="Google Shape;1105;p103"/>
            <p:cNvSpPr/>
            <p:nvPr/>
          </p:nvSpPr>
          <p:spPr>
            <a:xfrm>
              <a:off x="7777783" y="533683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03"/>
            <p:cNvSpPr txBox="1"/>
            <p:nvPr/>
          </p:nvSpPr>
          <p:spPr>
            <a:xfrm>
              <a:off x="7972673" y="577189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103"/>
            <p:cNvSpPr/>
            <p:nvPr/>
          </p:nvSpPr>
          <p:spPr>
            <a:xfrm>
              <a:off x="5855646" y="2222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03"/>
            <p:cNvSpPr txBox="1"/>
            <p:nvPr/>
          </p:nvSpPr>
          <p:spPr>
            <a:xfrm>
              <a:off x="5855646" y="2222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Patient Management 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09" name="Google Shape;1109;p103"/>
            <p:cNvSpPr/>
            <p:nvPr/>
          </p:nvSpPr>
          <p:spPr>
            <a:xfrm>
              <a:off x="2084728" y="1154785"/>
              <a:ext cx="7099200" cy="41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4982"/>
                  </a:lnTo>
                  <a:lnTo>
                    <a:pt x="0" y="6498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03"/>
            <p:cNvSpPr txBox="1"/>
            <p:nvPr/>
          </p:nvSpPr>
          <p:spPr>
            <a:xfrm>
              <a:off x="5456565" y="1358523"/>
              <a:ext cx="3558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103"/>
            <p:cNvSpPr/>
            <p:nvPr/>
          </p:nvSpPr>
          <p:spPr>
            <a:xfrm>
              <a:off x="8222089" y="2222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03"/>
            <p:cNvSpPr txBox="1"/>
            <p:nvPr/>
          </p:nvSpPr>
          <p:spPr>
            <a:xfrm>
              <a:off x="8222089" y="2222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Human Resource Management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13" name="Google Shape;1113;p103"/>
            <p:cNvSpPr/>
            <p:nvPr/>
          </p:nvSpPr>
          <p:spPr>
            <a:xfrm>
              <a:off x="3044897" y="2130552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03"/>
            <p:cNvSpPr txBox="1"/>
            <p:nvPr/>
          </p:nvSpPr>
          <p:spPr>
            <a:xfrm>
              <a:off x="3239787" y="2174057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103"/>
            <p:cNvSpPr/>
            <p:nvPr/>
          </p:nvSpPr>
          <p:spPr>
            <a:xfrm>
              <a:off x="1122760" y="1599090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03"/>
            <p:cNvSpPr txBox="1"/>
            <p:nvPr/>
          </p:nvSpPr>
          <p:spPr>
            <a:xfrm>
              <a:off x="1122760" y="1599090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Materials &amp; Medical Technology Managemen</a:t>
              </a:r>
              <a:r>
                <a:rPr lang="en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03"/>
            <p:cNvSpPr/>
            <p:nvPr/>
          </p:nvSpPr>
          <p:spPr>
            <a:xfrm>
              <a:off x="5411340" y="2130552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03"/>
            <p:cNvSpPr txBox="1"/>
            <p:nvPr/>
          </p:nvSpPr>
          <p:spPr>
            <a:xfrm>
              <a:off x="5606230" y="2174057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103"/>
            <p:cNvSpPr/>
            <p:nvPr/>
          </p:nvSpPr>
          <p:spPr>
            <a:xfrm>
              <a:off x="3489203" y="1599090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03"/>
            <p:cNvSpPr txBox="1"/>
            <p:nvPr/>
          </p:nvSpPr>
          <p:spPr>
            <a:xfrm>
              <a:off x="3489203" y="1599090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Hospital Planning, Engineering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21" name="Google Shape;1121;p103"/>
            <p:cNvSpPr/>
            <p:nvPr/>
          </p:nvSpPr>
          <p:spPr>
            <a:xfrm>
              <a:off x="7777783" y="2130552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03"/>
            <p:cNvSpPr txBox="1"/>
            <p:nvPr/>
          </p:nvSpPr>
          <p:spPr>
            <a:xfrm>
              <a:off x="7972673" y="2174057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03"/>
            <p:cNvSpPr/>
            <p:nvPr/>
          </p:nvSpPr>
          <p:spPr>
            <a:xfrm>
              <a:off x="5855646" y="1599090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03"/>
            <p:cNvSpPr txBox="1"/>
            <p:nvPr/>
          </p:nvSpPr>
          <p:spPr>
            <a:xfrm>
              <a:off x="5855646" y="1599090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2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Medical Records,  Hospital Information System </a:t>
              </a:r>
              <a:r>
                <a:rPr lang="en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103"/>
            <p:cNvSpPr/>
            <p:nvPr/>
          </p:nvSpPr>
          <p:spPr>
            <a:xfrm>
              <a:off x="2084728" y="2751653"/>
              <a:ext cx="7099200" cy="4119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4982"/>
                  </a:lnTo>
                  <a:lnTo>
                    <a:pt x="0" y="64982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03"/>
            <p:cNvSpPr txBox="1"/>
            <p:nvPr/>
          </p:nvSpPr>
          <p:spPr>
            <a:xfrm>
              <a:off x="5456565" y="2955391"/>
              <a:ext cx="3558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03"/>
            <p:cNvSpPr/>
            <p:nvPr/>
          </p:nvSpPr>
          <p:spPr>
            <a:xfrm>
              <a:off x="8222089" y="1599090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03"/>
            <p:cNvSpPr txBox="1"/>
            <p:nvPr/>
          </p:nvSpPr>
          <p:spPr>
            <a:xfrm>
              <a:off x="8222089" y="1599090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Financial Management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29" name="Google Shape;1129;p103"/>
            <p:cNvSpPr/>
            <p:nvPr/>
          </p:nvSpPr>
          <p:spPr>
            <a:xfrm>
              <a:off x="3044897" y="3727420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03"/>
            <p:cNvSpPr txBox="1"/>
            <p:nvPr/>
          </p:nvSpPr>
          <p:spPr>
            <a:xfrm>
              <a:off x="3239787" y="3770925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103"/>
            <p:cNvSpPr/>
            <p:nvPr/>
          </p:nvSpPr>
          <p:spPr>
            <a:xfrm>
              <a:off x="1122760" y="3195958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03"/>
            <p:cNvSpPr txBox="1"/>
            <p:nvPr/>
          </p:nvSpPr>
          <p:spPr>
            <a:xfrm>
              <a:off x="1122760" y="3195958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Legal Framework For Hospitals</a:t>
              </a:r>
              <a:r>
                <a:rPr lang="en" sz="14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endParaRPr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03"/>
            <p:cNvSpPr/>
            <p:nvPr/>
          </p:nvSpPr>
          <p:spPr>
            <a:xfrm>
              <a:off x="5411340" y="3727420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03"/>
            <p:cNvSpPr txBox="1"/>
            <p:nvPr/>
          </p:nvSpPr>
          <p:spPr>
            <a:xfrm>
              <a:off x="5606230" y="3770925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103"/>
            <p:cNvSpPr/>
            <p:nvPr/>
          </p:nvSpPr>
          <p:spPr>
            <a:xfrm>
              <a:off x="3489203" y="3195958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03"/>
            <p:cNvSpPr txBox="1"/>
            <p:nvPr/>
          </p:nvSpPr>
          <p:spPr>
            <a:xfrm>
              <a:off x="3489203" y="3195958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Marketing , Partnerships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37" name="Google Shape;1137;p103"/>
            <p:cNvSpPr/>
            <p:nvPr/>
          </p:nvSpPr>
          <p:spPr>
            <a:xfrm>
              <a:off x="7777783" y="3727420"/>
              <a:ext cx="411900" cy="9150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26082"/>
              </a:solidFill>
              <a:prstDash val="solid"/>
              <a:miter lim="800000"/>
              <a:headEnd type="none" w="sm" len="sm"/>
              <a:tailEnd type="stealth" w="med" len="med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03"/>
            <p:cNvSpPr txBox="1"/>
            <p:nvPr/>
          </p:nvSpPr>
          <p:spPr>
            <a:xfrm>
              <a:off x="7972673" y="3770925"/>
              <a:ext cx="22200" cy="4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525" tIns="0" rIns="9525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03"/>
            <p:cNvSpPr/>
            <p:nvPr/>
          </p:nvSpPr>
          <p:spPr>
            <a:xfrm>
              <a:off x="5855646" y="3195958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03"/>
            <p:cNvSpPr txBox="1"/>
            <p:nvPr/>
          </p:nvSpPr>
          <p:spPr>
            <a:xfrm>
              <a:off x="5855646" y="3195958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Quality Management in Health Care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41" name="Google Shape;1141;p103"/>
            <p:cNvSpPr/>
            <p:nvPr/>
          </p:nvSpPr>
          <p:spPr>
            <a:xfrm>
              <a:off x="8222089" y="3195958"/>
              <a:ext cx="1923900" cy="1154400"/>
            </a:xfrm>
            <a:prstGeom prst="rect">
              <a:avLst/>
            </a:prstGeom>
            <a:solidFill>
              <a:srgbClr val="126082"/>
            </a:solidFill>
            <a:ln w="143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03"/>
            <p:cNvSpPr txBox="1"/>
            <p:nvPr/>
          </p:nvSpPr>
          <p:spPr>
            <a:xfrm>
              <a:off x="8222089" y="3195958"/>
              <a:ext cx="1923900" cy="1154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0700" tIns="74225" rIns="70700" bIns="742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400"/>
                <a:buFont typeface="Arial"/>
                <a:buNone/>
              </a:pPr>
              <a:r>
                <a:rPr lang="en" sz="140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And a few others </a:t>
              </a:r>
              <a:endParaRPr sz="140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p104"/>
          <p:cNvSpPr txBox="1">
            <a:spLocks noGrp="1"/>
          </p:cNvSpPr>
          <p:nvPr>
            <p:ph type="title"/>
          </p:nvPr>
        </p:nvSpPr>
        <p:spPr>
          <a:xfrm>
            <a:off x="300475" y="1262825"/>
            <a:ext cx="2810400" cy="192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" sz="2800" dirty="0"/>
              <a:t>Outreach &amp; Community Engagement </a:t>
            </a:r>
            <a:endParaRPr sz="2800" dirty="0"/>
          </a:p>
        </p:txBody>
      </p:sp>
      <p:grpSp>
        <p:nvGrpSpPr>
          <p:cNvPr id="1148" name="Google Shape;1148;p104"/>
          <p:cNvGrpSpPr/>
          <p:nvPr/>
        </p:nvGrpSpPr>
        <p:grpSpPr>
          <a:xfrm>
            <a:off x="3678789" y="563329"/>
            <a:ext cx="5000175" cy="4089428"/>
            <a:chOff x="0" y="665"/>
            <a:chExt cx="6666900" cy="5452571"/>
          </a:xfrm>
        </p:grpSpPr>
        <p:cxnSp>
          <p:nvCxnSpPr>
            <p:cNvPr id="1149" name="Google Shape;1149;p104"/>
            <p:cNvCxnSpPr/>
            <p:nvPr/>
          </p:nvCxnSpPr>
          <p:spPr>
            <a:xfrm>
              <a:off x="0" y="665"/>
              <a:ext cx="6666900" cy="0"/>
            </a:xfrm>
            <a:prstGeom prst="straightConnector1">
              <a:avLst/>
            </a:prstGeom>
            <a:gradFill>
              <a:gsLst>
                <a:gs pos="0">
                  <a:srgbClr val="474F5D"/>
                </a:gs>
                <a:gs pos="50000">
                  <a:srgbClr val="072743"/>
                </a:gs>
                <a:gs pos="100000">
                  <a:srgbClr val="03213D"/>
                </a:gs>
              </a:gsLst>
              <a:lin ang="5400012" scaled="0"/>
            </a:gradFill>
            <a:ln w="9525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0" name="Google Shape;1150;p104"/>
            <p:cNvSpPr/>
            <p:nvPr/>
          </p:nvSpPr>
          <p:spPr>
            <a:xfrm>
              <a:off x="0" y="665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04"/>
            <p:cNvSpPr txBox="1"/>
            <p:nvPr/>
          </p:nvSpPr>
          <p:spPr>
            <a:xfrm>
              <a:off x="0" y="665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" sz="1800" dirty="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Disaster Management in Healthcare Organizations </a:t>
              </a:r>
              <a:endParaRPr sz="1800" dirty="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152" name="Google Shape;1152;p104"/>
            <p:cNvCxnSpPr/>
            <p:nvPr/>
          </p:nvCxnSpPr>
          <p:spPr>
            <a:xfrm>
              <a:off x="0" y="1091183"/>
              <a:ext cx="6666900" cy="0"/>
            </a:xfrm>
            <a:prstGeom prst="straightConnector1">
              <a:avLst/>
            </a:prstGeom>
            <a:gradFill>
              <a:gsLst>
                <a:gs pos="0">
                  <a:srgbClr val="474F5D"/>
                </a:gs>
                <a:gs pos="50000">
                  <a:srgbClr val="072743"/>
                </a:gs>
                <a:gs pos="100000">
                  <a:srgbClr val="03213D"/>
                </a:gs>
              </a:gsLst>
              <a:lin ang="5400012" scaled="0"/>
            </a:gradFill>
            <a:ln w="9525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3" name="Google Shape;1153;p104"/>
            <p:cNvSpPr/>
            <p:nvPr/>
          </p:nvSpPr>
          <p:spPr>
            <a:xfrm>
              <a:off x="0" y="1091183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04"/>
            <p:cNvSpPr txBox="1"/>
            <p:nvPr/>
          </p:nvSpPr>
          <p:spPr>
            <a:xfrm>
              <a:off x="0" y="1091183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Disaster Resilient Community; Climate Resilience &amp; Disaster Risk Reduction</a:t>
              </a:r>
              <a:endParaRPr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155" name="Google Shape;1155;p104"/>
            <p:cNvCxnSpPr/>
            <p:nvPr/>
          </p:nvCxnSpPr>
          <p:spPr>
            <a:xfrm>
              <a:off x="0" y="2181701"/>
              <a:ext cx="6666900" cy="0"/>
            </a:xfrm>
            <a:prstGeom prst="straightConnector1">
              <a:avLst/>
            </a:prstGeom>
            <a:gradFill>
              <a:gsLst>
                <a:gs pos="0">
                  <a:srgbClr val="474F5D"/>
                </a:gs>
                <a:gs pos="50000">
                  <a:srgbClr val="072743"/>
                </a:gs>
                <a:gs pos="100000">
                  <a:srgbClr val="03213D"/>
                </a:gs>
              </a:gsLst>
              <a:lin ang="5400012" scaled="0"/>
            </a:gradFill>
            <a:ln w="9525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6" name="Google Shape;1156;p104"/>
            <p:cNvSpPr/>
            <p:nvPr/>
          </p:nvSpPr>
          <p:spPr>
            <a:xfrm>
              <a:off x="0" y="2181701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04"/>
            <p:cNvSpPr txBox="1"/>
            <p:nvPr/>
          </p:nvSpPr>
          <p:spPr>
            <a:xfrm>
              <a:off x="0" y="2181701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Epidemiology &amp; Primary health care</a:t>
              </a: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158" name="Google Shape;1158;p104"/>
            <p:cNvCxnSpPr/>
            <p:nvPr/>
          </p:nvCxnSpPr>
          <p:spPr>
            <a:xfrm>
              <a:off x="0" y="3272218"/>
              <a:ext cx="6666900" cy="0"/>
            </a:xfrm>
            <a:prstGeom prst="straightConnector1">
              <a:avLst/>
            </a:prstGeom>
            <a:gradFill>
              <a:gsLst>
                <a:gs pos="0">
                  <a:srgbClr val="474F5D"/>
                </a:gs>
                <a:gs pos="50000">
                  <a:srgbClr val="072743"/>
                </a:gs>
                <a:gs pos="100000">
                  <a:srgbClr val="03213D"/>
                </a:gs>
              </a:gsLst>
              <a:lin ang="5400012" scaled="0"/>
            </a:gradFill>
            <a:ln w="9525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59" name="Google Shape;1159;p104"/>
            <p:cNvSpPr/>
            <p:nvPr/>
          </p:nvSpPr>
          <p:spPr>
            <a:xfrm>
              <a:off x="0" y="3272218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04"/>
            <p:cNvSpPr txBox="1"/>
            <p:nvPr/>
          </p:nvSpPr>
          <p:spPr>
            <a:xfrm>
              <a:off x="0" y="3272218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Program Planning &amp; Management</a:t>
              </a:r>
              <a:endParaRPr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cxnSp>
          <p:nvCxnSpPr>
            <p:cNvPr id="1161" name="Google Shape;1161;p104"/>
            <p:cNvCxnSpPr/>
            <p:nvPr/>
          </p:nvCxnSpPr>
          <p:spPr>
            <a:xfrm>
              <a:off x="0" y="4362736"/>
              <a:ext cx="6666900" cy="0"/>
            </a:xfrm>
            <a:prstGeom prst="straightConnector1">
              <a:avLst/>
            </a:prstGeom>
            <a:gradFill>
              <a:gsLst>
                <a:gs pos="0">
                  <a:srgbClr val="474F5D"/>
                </a:gs>
                <a:gs pos="50000">
                  <a:srgbClr val="072743"/>
                </a:gs>
                <a:gs pos="100000">
                  <a:srgbClr val="03213D"/>
                </a:gs>
              </a:gsLst>
              <a:lin ang="5400012" scaled="0"/>
            </a:gradFill>
            <a:ln w="9525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162" name="Google Shape;1162;p104"/>
            <p:cNvSpPr/>
            <p:nvPr/>
          </p:nvSpPr>
          <p:spPr>
            <a:xfrm>
              <a:off x="0" y="4362736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04"/>
            <p:cNvSpPr txBox="1"/>
            <p:nvPr/>
          </p:nvSpPr>
          <p:spPr>
            <a:xfrm>
              <a:off x="0" y="4362736"/>
              <a:ext cx="6666900" cy="1090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5725" tIns="65725" rIns="65725" bIns="65725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700"/>
                <a:buFont typeface="Arial"/>
                <a:buNone/>
              </a:pPr>
              <a:r>
                <a:rPr lang="en" sz="180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Developing services for the marginalized,  Leveraging technology for caring for the disadvantaged </a:t>
              </a:r>
              <a:endParaRPr sz="18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BD5"/>
        </a:solidFill>
        <a:effectLst/>
      </p:bgPr>
    </p:bg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105"/>
          <p:cNvSpPr txBox="1">
            <a:spLocks noGrp="1"/>
          </p:cNvSpPr>
          <p:nvPr>
            <p:ph type="title"/>
          </p:nvPr>
        </p:nvSpPr>
        <p:spPr>
          <a:xfrm>
            <a:off x="628650" y="417891"/>
            <a:ext cx="7886700" cy="8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00"/>
              <a:buFont typeface="Play"/>
              <a:buNone/>
            </a:pPr>
            <a:r>
              <a:rPr lang="en" sz="3900" dirty="0"/>
              <a:t>Additional Components </a:t>
            </a:r>
            <a:endParaRPr dirty="0"/>
          </a:p>
        </p:txBody>
      </p:sp>
      <p:grpSp>
        <p:nvGrpSpPr>
          <p:cNvPr id="1169" name="Google Shape;1169;p105"/>
          <p:cNvGrpSpPr/>
          <p:nvPr/>
        </p:nvGrpSpPr>
        <p:grpSpPr>
          <a:xfrm>
            <a:off x="628650" y="2182478"/>
            <a:ext cx="7886615" cy="1642636"/>
            <a:chOff x="0" y="1081170"/>
            <a:chExt cx="10515487" cy="2190182"/>
          </a:xfrm>
        </p:grpSpPr>
        <p:sp>
          <p:nvSpPr>
            <p:cNvPr id="1170" name="Google Shape;1170;p105"/>
            <p:cNvSpPr/>
            <p:nvPr/>
          </p:nvSpPr>
          <p:spPr>
            <a:xfrm>
              <a:off x="0" y="1081170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rgbClr val="0B2741"/>
            </a:solidFill>
            <a:ln w="143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05"/>
            <p:cNvSpPr/>
            <p:nvPr/>
          </p:nvSpPr>
          <p:spPr>
            <a:xfrm>
              <a:off x="328612" y="1393352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chemeClr val="lt2"/>
            </a:solidFill>
            <a:ln w="14300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05"/>
            <p:cNvSpPr txBox="1"/>
            <p:nvPr/>
          </p:nvSpPr>
          <p:spPr>
            <a:xfrm>
              <a:off x="383617" y="1448357"/>
              <a:ext cx="2847600" cy="17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" sz="2000" dirty="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A Capstone Project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73" name="Google Shape;1173;p105"/>
            <p:cNvSpPr/>
            <p:nvPr/>
          </p:nvSpPr>
          <p:spPr>
            <a:xfrm>
              <a:off x="3614737" y="1081170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rgbClr val="0B2741"/>
            </a:solidFill>
            <a:ln w="143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05"/>
            <p:cNvSpPr/>
            <p:nvPr/>
          </p:nvSpPr>
          <p:spPr>
            <a:xfrm>
              <a:off x="3943350" y="1393352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chemeClr val="lt2"/>
            </a:solidFill>
            <a:ln w="14300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05"/>
            <p:cNvSpPr txBox="1"/>
            <p:nvPr/>
          </p:nvSpPr>
          <p:spPr>
            <a:xfrm>
              <a:off x="3998355" y="1448357"/>
              <a:ext cx="2847600" cy="17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" sz="2000" dirty="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Monthly Interactive Online Sessions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76" name="Google Shape;1176;p105"/>
            <p:cNvSpPr/>
            <p:nvPr/>
          </p:nvSpPr>
          <p:spPr>
            <a:xfrm>
              <a:off x="7229475" y="1081170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rgbClr val="0B2741"/>
            </a:solidFill>
            <a:ln w="14300" cap="flat" cmpd="sng">
              <a:solidFill>
                <a:schemeClr val="l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05"/>
            <p:cNvSpPr/>
            <p:nvPr/>
          </p:nvSpPr>
          <p:spPr>
            <a:xfrm>
              <a:off x="7558087" y="1393352"/>
              <a:ext cx="2957400" cy="1878000"/>
            </a:xfrm>
            <a:prstGeom prst="roundRect">
              <a:avLst>
                <a:gd name="adj" fmla="val 10000"/>
              </a:avLst>
            </a:prstGeom>
            <a:solidFill>
              <a:schemeClr val="lt2"/>
            </a:solidFill>
            <a:ln w="14300" cap="flat" cmpd="sng">
              <a:solidFill>
                <a:srgbClr val="0B274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dirty="0"/>
            </a:p>
          </p:txBody>
        </p:sp>
        <p:sp>
          <p:nvSpPr>
            <p:cNvPr id="1178" name="Google Shape;1178;p105"/>
            <p:cNvSpPr txBox="1"/>
            <p:nvPr/>
          </p:nvSpPr>
          <p:spPr>
            <a:xfrm>
              <a:off x="7613092" y="1448357"/>
              <a:ext cx="2847600" cy="176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4300" tIns="74300" rIns="74300" bIns="74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" sz="1800" dirty="0">
                  <a:solidFill>
                    <a:schemeClr val="dk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 Learning Exposure in a nearby by Hospital or Health Program</a:t>
              </a:r>
              <a:r>
                <a:rPr lang="en" sz="1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endParaRPr sz="1800" dirty="0"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C4C9"/>
        </a:solidFill>
        <a:effectLst/>
      </p:bgPr>
    </p:bg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06"/>
          <p:cNvSpPr txBox="1">
            <a:spLocks noGrp="1"/>
          </p:cNvSpPr>
          <p:nvPr>
            <p:ph type="ctrTitle"/>
          </p:nvPr>
        </p:nvSpPr>
        <p:spPr>
          <a:xfrm>
            <a:off x="802800" y="653975"/>
            <a:ext cx="7538400" cy="29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2500"/>
              <a:buFont typeface="Dosis"/>
              <a:buNone/>
            </a:pPr>
            <a:r>
              <a:rPr lang="en" sz="4000" b="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Vital for the training be relevant.</a:t>
            </a:r>
            <a:br>
              <a:rPr lang="en" sz="4000" b="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</a:br>
            <a:r>
              <a:rPr lang="en" sz="4000" b="0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Not just with regards to the course material but making it relevant to the health system in the region.</a:t>
            </a:r>
            <a:endParaRPr sz="3400" dirty="0"/>
          </a:p>
        </p:txBody>
      </p:sp>
      <p:sp>
        <p:nvSpPr>
          <p:cNvPr id="1184" name="Google Shape;1184;p106"/>
          <p:cNvSpPr txBox="1">
            <a:spLocks noGrp="1"/>
          </p:cNvSpPr>
          <p:nvPr>
            <p:ph type="subTitle" idx="1"/>
          </p:nvPr>
        </p:nvSpPr>
        <p:spPr>
          <a:xfrm>
            <a:off x="1143000" y="3919904"/>
            <a:ext cx="6858000" cy="73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88"/>
              <a:buNone/>
            </a:pPr>
            <a:r>
              <a:rPr lang="en" sz="3000" b="1" dirty="0">
                <a:latin typeface="Merriweather"/>
                <a:ea typeface="Merriweather"/>
                <a:cs typeface="Merriweather"/>
                <a:sym typeface="Merriweather"/>
              </a:rPr>
              <a:t>Global Contextualization</a:t>
            </a:r>
            <a:endParaRPr sz="1525" b="1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92;p107">
            <a:extLst>
              <a:ext uri="{FF2B5EF4-FFF2-40B4-BE49-F238E27FC236}">
                <a16:creationId xmlns:a16="http://schemas.microsoft.com/office/drawing/2014/main" id="{AFFC1180-920A-42B6-564B-1B349AF89C80}"/>
              </a:ext>
            </a:extLst>
          </p:cNvPr>
          <p:cNvSpPr/>
          <p:nvPr/>
        </p:nvSpPr>
        <p:spPr>
          <a:xfrm>
            <a:off x="3678789" y="535505"/>
            <a:ext cx="5000175" cy="1356075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4F7FAD"/>
              </a:gs>
              <a:gs pos="50000">
                <a:srgbClr val="246EA7"/>
              </a:gs>
              <a:gs pos="100000">
                <a:srgbClr val="1A6298"/>
              </a:gs>
            </a:gsLst>
            <a:lin ang="5400012" scaled="0"/>
          </a:gra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9" name="Google Shape;1189;p107"/>
          <p:cNvSpPr txBox="1">
            <a:spLocks noGrp="1"/>
          </p:cNvSpPr>
          <p:nvPr>
            <p:ph type="title"/>
          </p:nvPr>
        </p:nvSpPr>
        <p:spPr>
          <a:xfrm>
            <a:off x="302896" y="1532850"/>
            <a:ext cx="2836800" cy="20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lay"/>
              <a:buNone/>
            </a:pPr>
            <a:r>
              <a:rPr lang="en" sz="3000" dirty="0"/>
              <a:t>Requirements for Graduation</a:t>
            </a:r>
            <a:endParaRPr dirty="0"/>
          </a:p>
        </p:txBody>
      </p:sp>
      <p:grpSp>
        <p:nvGrpSpPr>
          <p:cNvPr id="1190" name="Google Shape;1190;p107"/>
          <p:cNvGrpSpPr/>
          <p:nvPr/>
        </p:nvGrpSpPr>
        <p:grpSpPr>
          <a:xfrm>
            <a:off x="3678789" y="629388"/>
            <a:ext cx="5000175" cy="4073737"/>
            <a:chOff x="0" y="88744"/>
            <a:chExt cx="6666900" cy="5431646"/>
          </a:xfrm>
        </p:grpSpPr>
        <p:sp>
          <p:nvSpPr>
            <p:cNvPr id="1191" name="Google Shape;1191;p107"/>
            <p:cNvSpPr txBox="1"/>
            <p:nvPr/>
          </p:nvSpPr>
          <p:spPr>
            <a:xfrm>
              <a:off x="88266" y="88744"/>
              <a:ext cx="6490200" cy="1631700"/>
            </a:xfrm>
            <a:prstGeom prst="rect">
              <a:avLst/>
            </a:prstGeom>
            <a:solidFill>
              <a:srgbClr val="4F7FAD">
                <a:alpha val="0"/>
              </a:srgbClr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 i="0" dirty="0">
                  <a:solidFill>
                    <a:schemeClr val="accent3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Ongoing Formative Assessment in the form of end-of-module assignments</a:t>
              </a:r>
              <a:endParaRPr sz="1800" dirty="0">
                <a:solidFill>
                  <a:schemeClr val="accent3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92" name="Google Shape;1192;p107"/>
            <p:cNvSpPr/>
            <p:nvPr/>
          </p:nvSpPr>
          <p:spPr>
            <a:xfrm>
              <a:off x="0" y="1836287"/>
              <a:ext cx="6666900" cy="18081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4F7FAD"/>
                </a:gs>
                <a:gs pos="50000">
                  <a:srgbClr val="246EA7"/>
                </a:gs>
                <a:gs pos="100000">
                  <a:srgbClr val="1A6298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07"/>
            <p:cNvSpPr/>
            <p:nvPr/>
          </p:nvSpPr>
          <p:spPr>
            <a:xfrm>
              <a:off x="0" y="3712290"/>
              <a:ext cx="6666900" cy="180810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143C64"/>
                </a:gs>
                <a:gs pos="100000">
                  <a:srgbClr val="143C64"/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07"/>
            <p:cNvSpPr txBox="1"/>
            <p:nvPr/>
          </p:nvSpPr>
          <p:spPr>
            <a:xfrm>
              <a:off x="88267" y="3773760"/>
              <a:ext cx="6490200" cy="163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38100" marR="0" lvl="1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 i="0" u="none" strike="noStrike" cap="none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Other Mandatory Requirements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38100" marR="0" lvl="1" indent="0" algn="l" rtl="0">
                <a:lnSpc>
                  <a:spcPct val="90000"/>
                </a:lnSpc>
                <a:spcBef>
                  <a:spcPts val="4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" sz="1200" i="0" u="none" strike="noStrike" cap="none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80% attendance in the monthly online sessions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38100" marR="0" lvl="1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" sz="1200" i="0" u="none" strike="noStrike" cap="none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Capstone Project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38100" marR="0" lvl="1" indent="0" algn="l" rtl="0">
                <a:lnSpc>
                  <a:spcPct val="90000"/>
                </a:lnSpc>
                <a:spcBef>
                  <a:spcPts val="2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" sz="1200" i="0" u="none" strike="noStrike" cap="none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Program/Hospital Visit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  <p:sp>
          <p:nvSpPr>
            <p:cNvPr id="1195" name="Google Shape;1195;p107"/>
            <p:cNvSpPr txBox="1"/>
            <p:nvPr/>
          </p:nvSpPr>
          <p:spPr>
            <a:xfrm>
              <a:off x="88266" y="1911156"/>
              <a:ext cx="6490200" cy="1631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Arial"/>
                <a:buNone/>
              </a:pPr>
              <a:r>
                <a:rPr lang="en" sz="18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Summative assessment</a:t>
              </a:r>
              <a:endParaRPr sz="1100" dirty="0">
                <a:latin typeface="Merriweather"/>
                <a:ea typeface="Merriweather"/>
                <a:cs typeface="Merriweather"/>
                <a:sym typeface="Merriweather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lt1"/>
                </a:buClr>
                <a:buSzPts val="1200"/>
                <a:buFont typeface="Arial"/>
                <a:buNone/>
              </a:pPr>
              <a:r>
                <a:rPr lang="en" sz="1200" dirty="0">
                  <a:solidFill>
                    <a:schemeClr val="lt1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Examinations at the end of year 1 and 2</a:t>
              </a:r>
              <a:endParaRPr sz="1200" dirty="0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08"/>
          <p:cNvSpPr txBox="1">
            <a:spLocks noGrp="1"/>
          </p:cNvSpPr>
          <p:nvPr>
            <p:ph type="body" idx="2"/>
          </p:nvPr>
        </p:nvSpPr>
        <p:spPr>
          <a:xfrm>
            <a:off x="4938725" y="1759106"/>
            <a:ext cx="3838500" cy="125500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latin typeface="Merriweather"/>
                <a:ea typeface="Merriweather"/>
                <a:cs typeface="Merriweather"/>
                <a:sym typeface="Merriweather"/>
              </a:rPr>
              <a:t>“I have found ways to motivate my team  but mostly opportunities to identify gaps in management…”</a:t>
            </a:r>
            <a:endParaRPr sz="16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01" name="Google Shape;1201;p108"/>
          <p:cNvSpPr txBox="1">
            <a:spLocks noGrp="1"/>
          </p:cNvSpPr>
          <p:nvPr>
            <p:ph type="body" idx="1"/>
          </p:nvPr>
        </p:nvSpPr>
        <p:spPr>
          <a:xfrm>
            <a:off x="366725" y="1759107"/>
            <a:ext cx="3838500" cy="131568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latin typeface="Merriweather"/>
                <a:ea typeface="Merriweather"/>
                <a:cs typeface="Merriweather"/>
                <a:sym typeface="Merriweather"/>
              </a:rPr>
              <a:t>“The way healthcare should function, especially in Mission Hospitals and how management works in real life.”</a:t>
            </a:r>
            <a:endParaRPr sz="16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02" name="Google Shape;1202;p108"/>
          <p:cNvSpPr txBox="1">
            <a:spLocks noGrp="1"/>
          </p:cNvSpPr>
          <p:nvPr>
            <p:ph type="body" idx="3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latin typeface="Merriweather"/>
                <a:ea typeface="Merriweather"/>
                <a:cs typeface="Merriweather"/>
                <a:sym typeface="Merriweather"/>
              </a:rPr>
              <a:t>“... I feel more confident to put into practice what I have learned.”</a:t>
            </a:r>
            <a:endParaRPr sz="16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03" name="Google Shape;1203;p108"/>
          <p:cNvSpPr txBox="1">
            <a:spLocks noGrp="1"/>
          </p:cNvSpPr>
          <p:nvPr>
            <p:ph type="body" idx="4"/>
          </p:nvPr>
        </p:nvSpPr>
        <p:spPr>
          <a:xfrm>
            <a:off x="4938750" y="3648574"/>
            <a:ext cx="3838500" cy="12550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 dirty="0">
                <a:latin typeface="Merriweather"/>
                <a:ea typeface="Merriweather"/>
                <a:cs typeface="Merriweather"/>
                <a:sym typeface="Merriweather"/>
              </a:rPr>
              <a:t>“At this point, I am learning a lot, especially about the bigger picture of healthcare &amp; healthcare management.”</a:t>
            </a:r>
            <a:endParaRPr sz="1600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204" name="Google Shape;1204;p108"/>
          <p:cNvSpPr txBox="1">
            <a:spLocks noGrp="1"/>
          </p:cNvSpPr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Hear from our Learners…</a:t>
            </a:r>
            <a:endParaRPr sz="3600" dirty="0"/>
          </a:p>
        </p:txBody>
      </p:sp>
      <p:sp>
        <p:nvSpPr>
          <p:cNvPr id="1205" name="Google Shape;1205;p108"/>
          <p:cNvSpPr txBox="1">
            <a:spLocks noGrp="1"/>
          </p:cNvSpPr>
          <p:nvPr>
            <p:ph type="subTitle" idx="5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erriweather" pitchFamily="2" charset="77"/>
              </a:rPr>
              <a:t>Ethiopia</a:t>
            </a:r>
            <a:endParaRPr b="1" dirty="0">
              <a:latin typeface="Merriweather" pitchFamily="2" charset="77"/>
            </a:endParaRPr>
          </a:p>
        </p:txBody>
      </p:sp>
      <p:sp>
        <p:nvSpPr>
          <p:cNvPr id="1206" name="Google Shape;1206;p108"/>
          <p:cNvSpPr txBox="1">
            <a:spLocks noGrp="1"/>
          </p:cNvSpPr>
          <p:nvPr>
            <p:ph type="subTitle" idx="6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erriweather" pitchFamily="2" charset="77"/>
              </a:rPr>
              <a:t>DRC</a:t>
            </a:r>
            <a:endParaRPr b="1" dirty="0">
              <a:latin typeface="Merriweather" pitchFamily="2" charset="77"/>
            </a:endParaRPr>
          </a:p>
        </p:txBody>
      </p:sp>
      <p:sp>
        <p:nvSpPr>
          <p:cNvPr id="1207" name="Google Shape;1207;p108"/>
          <p:cNvSpPr txBox="1">
            <a:spLocks noGrp="1"/>
          </p:cNvSpPr>
          <p:nvPr>
            <p:ph type="subTitle" idx="7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erriweather" pitchFamily="2" charset="77"/>
              </a:rPr>
              <a:t>Niger</a:t>
            </a:r>
            <a:endParaRPr b="1" dirty="0">
              <a:latin typeface="Merriweather" pitchFamily="2" charset="77"/>
            </a:endParaRPr>
          </a:p>
        </p:txBody>
      </p:sp>
      <p:sp>
        <p:nvSpPr>
          <p:cNvPr id="1208" name="Google Shape;1208;p108"/>
          <p:cNvSpPr txBox="1">
            <a:spLocks noGrp="1"/>
          </p:cNvSpPr>
          <p:nvPr>
            <p:ph type="subTitle" idx="8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erriweather" pitchFamily="2" charset="77"/>
              </a:rPr>
              <a:t>Marshall Islands</a:t>
            </a:r>
            <a:endParaRPr b="1" dirty="0">
              <a:latin typeface="Merriweather" pitchFamily="2" charset="77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017F3C9-7C8E-E119-9896-C68E1720D720}"/>
              </a:ext>
            </a:extLst>
          </p:cNvPr>
          <p:cNvSpPr txBox="1"/>
          <p:nvPr/>
        </p:nvSpPr>
        <p:spPr>
          <a:xfrm>
            <a:off x="112415" y="1540698"/>
            <a:ext cx="1475225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latin typeface="Merriweather" pitchFamily="2" charset="77"/>
              </a:rPr>
              <a:t>How do you feel the course has contributed to your professional knowledge or skills?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BE48DE-D8AA-D20A-AC1A-6D241057CC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640" y="52963"/>
            <a:ext cx="7556360" cy="5037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361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83"/>
          <p:cNvSpPr txBox="1">
            <a:spLocks noGrp="1"/>
          </p:cNvSpPr>
          <p:nvPr>
            <p:ph type="title"/>
          </p:nvPr>
        </p:nvSpPr>
        <p:spPr>
          <a:xfrm>
            <a:off x="1947625" y="457200"/>
            <a:ext cx="48858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Merriweather Medium"/>
                <a:ea typeface="Merriweather Medium"/>
                <a:cs typeface="Merriweather Medium"/>
                <a:sym typeface="Merriweather Medium"/>
              </a:rPr>
              <a:t>The Context</a:t>
            </a:r>
            <a:endParaRPr b="1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0E87996-3DA9-9A4A-7891-1161520B66C2}"/>
              </a:ext>
            </a:extLst>
          </p:cNvPr>
          <p:cNvGrpSpPr/>
          <p:nvPr/>
        </p:nvGrpSpPr>
        <p:grpSpPr>
          <a:xfrm>
            <a:off x="681225" y="1638024"/>
            <a:ext cx="7781550" cy="1867451"/>
            <a:chOff x="488359" y="2091599"/>
            <a:chExt cx="7781550" cy="1867451"/>
          </a:xfrm>
        </p:grpSpPr>
        <p:sp>
          <p:nvSpPr>
            <p:cNvPr id="906" name="Google Shape;906;p83"/>
            <p:cNvSpPr/>
            <p:nvPr/>
          </p:nvSpPr>
          <p:spPr>
            <a:xfrm>
              <a:off x="488359" y="2091599"/>
              <a:ext cx="2324400" cy="1867451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latin typeface="Merriweather Medium"/>
                  <a:ea typeface="Merriweather Medium"/>
                  <a:cs typeface="Merriweather Medium"/>
                  <a:sym typeface="Merriweather Medium"/>
                </a:rPr>
                <a:t>Ill-prepared leaders and managers</a:t>
              </a:r>
              <a:endParaRPr sz="1800" dirty="0">
                <a:latin typeface="Merriweather Medium"/>
                <a:ea typeface="Merriweather Medium"/>
                <a:cs typeface="Merriweather Medium"/>
                <a:sym typeface="Merriweather Medium"/>
              </a:endParaRPr>
            </a:p>
          </p:txBody>
        </p:sp>
        <p:sp>
          <p:nvSpPr>
            <p:cNvPr id="907" name="Google Shape;907;p83"/>
            <p:cNvSpPr/>
            <p:nvPr/>
          </p:nvSpPr>
          <p:spPr>
            <a:xfrm>
              <a:off x="3254584" y="2091599"/>
              <a:ext cx="2324400" cy="1867451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latin typeface="Merriweather Medium"/>
                  <a:ea typeface="Merriweather Medium"/>
                  <a:cs typeface="Merriweather Medium"/>
                  <a:sym typeface="Merriweather Medium"/>
                </a:rPr>
                <a:t>Highly specialized &amp; knowledgeable managers</a:t>
              </a:r>
              <a:endParaRPr sz="1800" dirty="0">
                <a:latin typeface="Merriweather Medium"/>
                <a:ea typeface="Merriweather Medium"/>
                <a:cs typeface="Merriweather Medium"/>
                <a:sym typeface="Merriweather Medium"/>
              </a:endParaRPr>
            </a:p>
          </p:txBody>
        </p:sp>
        <p:sp>
          <p:nvSpPr>
            <p:cNvPr id="908" name="Google Shape;908;p83"/>
            <p:cNvSpPr/>
            <p:nvPr/>
          </p:nvSpPr>
          <p:spPr>
            <a:xfrm>
              <a:off x="5945509" y="2091599"/>
              <a:ext cx="2324400" cy="1867451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2857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dirty="0">
                  <a:latin typeface="Merriweather Medium"/>
                  <a:ea typeface="Merriweather Medium"/>
                  <a:cs typeface="Merriweather Medium"/>
                  <a:sym typeface="Merriweather Medium"/>
                </a:rPr>
                <a:t>The complexity of healthcare &amp; hospital management </a:t>
              </a:r>
              <a:endParaRPr sz="1800" dirty="0">
                <a:latin typeface="Merriweather Medium"/>
                <a:ea typeface="Merriweather Medium"/>
                <a:cs typeface="Merriweather Medium"/>
                <a:sym typeface="Merriweather Medium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950C16-556C-6CAB-88B4-54413A4A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80626BF-3C61-CED0-659F-FA396B7D31DC}"/>
              </a:ext>
            </a:extLst>
          </p:cNvPr>
          <p:cNvSpPr txBox="1"/>
          <p:nvPr/>
        </p:nvSpPr>
        <p:spPr>
          <a:xfrm>
            <a:off x="7715251" y="1417588"/>
            <a:ext cx="1328266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1600" dirty="0">
                <a:latin typeface="Merriweather" pitchFamily="2" charset="77"/>
              </a:rPr>
              <a:t>What are the most useful things you have learned from the course so far?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41C589-90D2-5586-C251-4DAB4702A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05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1C2A65-03C4-8545-F133-C553065A4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0" y="0"/>
            <a:ext cx="51435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BB2CCD-D698-060C-BDB6-41F8769D596D}"/>
              </a:ext>
            </a:extLst>
          </p:cNvPr>
          <p:cNvSpPr txBox="1"/>
          <p:nvPr/>
        </p:nvSpPr>
        <p:spPr>
          <a:xfrm>
            <a:off x="371789" y="1910030"/>
            <a:ext cx="3427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Merriweather" pitchFamily="2" charset="77"/>
              </a:rPr>
              <a:t>GMHC</a:t>
            </a:r>
          </a:p>
          <a:p>
            <a:r>
              <a:rPr lang="en-US" sz="4000" dirty="0">
                <a:latin typeface="Merriweather" pitchFamily="2" charset="77"/>
              </a:rPr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497416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0D0"/>
        </a:solidFill>
        <a:effectLst/>
      </p:bgPr>
    </p:bg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8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b="1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A few of the many complexities</a:t>
            </a:r>
            <a:r>
              <a:rPr lang="en" b="1" dirty="0"/>
              <a:t> </a:t>
            </a:r>
            <a:endParaRPr b="1" dirty="0"/>
          </a:p>
        </p:txBody>
      </p:sp>
      <p:sp>
        <p:nvSpPr>
          <p:cNvPr id="914" name="Google Shape;914;p8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355600" lvl="0" indent="-3429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Staffing Shortages and Burnout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Financial Constraints - Rising Costs; Reimbursement Models; Sustainability. 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Internal issues - Governance and Management systems 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Patient-Centric Care - Rising Expectations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Focus on Quality and Safety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Emergency Preparedness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Technology Integration - Electronic Health Records (EHR; Cybersecurity; AI)</a:t>
            </a:r>
            <a:endParaRPr sz="21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0D0"/>
        </a:solid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8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lang="en" b="1" dirty="0">
                <a:latin typeface="Merriweather SemiBold"/>
                <a:ea typeface="Merriweather SemiBold"/>
                <a:cs typeface="Merriweather SemiBold"/>
                <a:sym typeface="Merriweather SemiBold"/>
              </a:rPr>
              <a:t>A few of the many complexities </a:t>
            </a:r>
            <a:endParaRPr b="1" dirty="0">
              <a:latin typeface="Merriweather SemiBold"/>
              <a:ea typeface="Merriweather SemiBold"/>
              <a:cs typeface="Merriweather SemiBold"/>
              <a:sym typeface="Merriweather SemiBold"/>
            </a:endParaRPr>
          </a:p>
        </p:txBody>
      </p:sp>
      <p:sp>
        <p:nvSpPr>
          <p:cNvPr id="920" name="Google Shape;920;p8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2500" lnSpcReduction="10000"/>
          </a:bodyPr>
          <a:lstStyle/>
          <a:p>
            <a:pPr marL="355600" lvl="0" indent="-3429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Regulatory Compliance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Supply Chain Issues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Population Health Management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6985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Managing chronic diseases, aging populations, and social determinants of health.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6985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0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Mental Health and other emerging challenges</a:t>
            </a:r>
            <a:endParaRPr sz="20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Environmental Responsibility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  <a:p>
            <a:pPr marL="35560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600"/>
              </a:spcAft>
              <a:buClr>
                <a:schemeClr val="dk1"/>
              </a:buClr>
              <a:buSzPts val="2000"/>
              <a:buFont typeface="Courier New" panose="02070309020205020404" pitchFamily="49" charset="0"/>
              <a:buChar char="o"/>
            </a:pPr>
            <a:r>
              <a:rPr lang="en" sz="2400" dirty="0">
                <a:latin typeface="Merriweather Medium"/>
                <a:ea typeface="Merriweather Medium"/>
                <a:cs typeface="Merriweather Medium"/>
                <a:sym typeface="Merriweather Medium"/>
              </a:rPr>
              <a:t>Competition and Innovation</a:t>
            </a:r>
            <a:endParaRPr sz="2400" dirty="0">
              <a:latin typeface="Merriweather Medium"/>
              <a:ea typeface="Merriweather Medium"/>
              <a:cs typeface="Merriweather Medium"/>
              <a:sym typeface="Merriweather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FBFBF"/>
            </a:gs>
            <a:gs pos="100000">
              <a:srgbClr val="737373"/>
            </a:gs>
          </a:gsLst>
          <a:lin ang="5400012" scaled="0"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86"/>
          <p:cNvSpPr txBox="1"/>
          <p:nvPr/>
        </p:nvSpPr>
        <p:spPr>
          <a:xfrm>
            <a:off x="180600" y="1024800"/>
            <a:ext cx="8782800" cy="30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254000" lvl="0" indent="-2540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dirty="0">
                <a:solidFill>
                  <a:schemeClr val="tx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The “neo-marginalization” and people falling through the cracks, amidst all these changes! </a:t>
            </a:r>
            <a:br>
              <a:rPr lang="en" sz="3500" dirty="0">
                <a:solidFill>
                  <a:schemeClr val="lt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</a:br>
            <a:br>
              <a:rPr lang="en" sz="3500" dirty="0">
                <a:solidFill>
                  <a:schemeClr val="lt1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</a:br>
            <a:r>
              <a:rPr lang="en" sz="3500" dirty="0">
                <a:solidFill>
                  <a:srgbClr val="FFC000"/>
                </a:solidFill>
                <a:latin typeface="Merriweather SemiBold"/>
                <a:ea typeface="Merriweather SemiBold"/>
                <a:cs typeface="Merriweather SemiBold"/>
                <a:sym typeface="Merriweather SemiBold"/>
              </a:rPr>
              <a:t>And our mandate to care wholistically for those in the margins</a:t>
            </a:r>
            <a:endParaRPr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7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2759054" cy="1482300"/>
          </a:xfr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/>
            <a:r>
              <a:rPr lang="en-US" b="1" i="0" u="none" strike="noStrike" cap="none" dirty="0">
                <a:latin typeface="Merriweather" pitchFamily="2" charset="77"/>
                <a:sym typeface="Taviraj Light"/>
              </a:rPr>
              <a:t>The Need</a:t>
            </a:r>
          </a:p>
        </p:txBody>
      </p:sp>
      <p:sp>
        <p:nvSpPr>
          <p:cNvPr id="931" name="Google Shape;931;p87"/>
          <p:cNvSpPr/>
          <p:nvPr/>
        </p:nvSpPr>
        <p:spPr>
          <a:xfrm>
            <a:off x="3024554" y="507173"/>
            <a:ext cx="6039058" cy="4129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58750" lvl="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r>
              <a:rPr lang="en-US" sz="2000" b="0" i="0" u="none" strike="noStrike" cap="none" dirty="0">
                <a:solidFill>
                  <a:srgbClr val="C00000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An army of leaders and managers who </a:t>
            </a:r>
          </a:p>
          <a:p>
            <a:pPr marL="158750" lvl="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</a:pPr>
            <a:endParaRPr lang="en-US" sz="2000" b="0" i="0" u="none" strike="noStrike" cap="none" dirty="0">
              <a:solidFill>
                <a:schemeClr val="dk1"/>
              </a:solidFill>
              <a:latin typeface="Merriweather" pitchFamily="2" charset="77"/>
              <a:ea typeface="Inter Light"/>
              <a:cs typeface="Inter Light"/>
              <a:sym typeface="Inter Light"/>
            </a:endParaRP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Are Servant leaders.</a:t>
            </a: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Facilitate systems that are patient-centric.</a:t>
            </a: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Focus on the poor and socially excluded.</a:t>
            </a: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Work towards providing ethical, quality, accessible, wholistic, locally relevant, cost-effective services.</a:t>
            </a: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Ensure institutional sustainability.</a:t>
            </a:r>
          </a:p>
          <a:p>
            <a:pPr marL="457200" lvl="0" indent="-298450">
              <a:lnSpc>
                <a:spcPct val="115000"/>
              </a:lnSpc>
              <a:spcAft>
                <a:spcPts val="600"/>
              </a:spcAft>
              <a:buClr>
                <a:schemeClr val="dk1"/>
              </a:buClr>
              <a:buSzPts val="1100"/>
              <a:buFont typeface="Courier New" panose="02070309020205020404" pitchFamily="49" charset="0"/>
              <a:buChar char="o"/>
            </a:pPr>
            <a:r>
              <a:rPr lang="en-US" sz="2000" b="0" i="0" u="none" strike="noStrike" cap="none" dirty="0">
                <a:solidFill>
                  <a:schemeClr val="dk1"/>
                </a:solidFill>
                <a:latin typeface="Merriweather" pitchFamily="2" charset="77"/>
                <a:ea typeface="Inter Light"/>
                <a:cs typeface="Inter Light"/>
                <a:sym typeface="Inter Light"/>
              </a:rPr>
              <a:t>Are lifelong learners.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088">
            <a:alpha val="57730"/>
          </a:srgbClr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3" name="Google Shape;943;p88" title="joshua-hoehne-iggWDxHTAUQ-unsplash.jpg"/>
          <p:cNvPicPr preferRelativeResize="0"/>
          <p:nvPr/>
        </p:nvPicPr>
        <p:blipFill>
          <a:blip r:embed="rId3">
            <a:alphaModFix/>
          </a:blip>
          <a:srcRect b="17488"/>
          <a:stretch>
            <a:fillRect/>
          </a:stretch>
        </p:blipFill>
        <p:spPr>
          <a:xfrm>
            <a:off x="0" y="0"/>
            <a:ext cx="9144001" cy="5372659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88"/>
          <p:cNvSpPr txBox="1">
            <a:spLocks noGrp="1"/>
          </p:cNvSpPr>
          <p:nvPr>
            <p:ph type="body" idx="1"/>
          </p:nvPr>
        </p:nvSpPr>
        <p:spPr>
          <a:xfrm>
            <a:off x="1" y="0"/>
            <a:ext cx="2552280" cy="5372659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br>
              <a:rPr lang="en" sz="2400" b="1" dirty="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2400" b="1" dirty="0">
                <a:latin typeface="Merriweather"/>
                <a:ea typeface="Merriweather"/>
                <a:cs typeface="Merriweather"/>
                <a:sym typeface="Merriweather"/>
              </a:rPr>
              <a:t>International Post Graduate Diploma in Healthcare Management </a:t>
            </a:r>
            <a:r>
              <a:rPr lang="en" sz="2000" b="1" dirty="0">
                <a:latin typeface="Merriweather"/>
                <a:ea typeface="Merriweather"/>
                <a:cs typeface="Merriweather"/>
                <a:sym typeface="Merriweather"/>
              </a:rPr>
              <a:t>(I-PGDHCM)</a:t>
            </a:r>
            <a:endParaRPr sz="2000" b="1" dirty="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936" name="Google Shape;936;p88"/>
          <p:cNvGrpSpPr/>
          <p:nvPr/>
        </p:nvGrpSpPr>
        <p:grpSpPr>
          <a:xfrm>
            <a:off x="1492800" y="3231314"/>
            <a:ext cx="602499" cy="828185"/>
            <a:chOff x="5149200" y="-55444"/>
            <a:chExt cx="1316649" cy="1809844"/>
          </a:xfrm>
        </p:grpSpPr>
        <p:sp>
          <p:nvSpPr>
            <p:cNvPr id="937" name="Google Shape;937;p88"/>
            <p:cNvSpPr/>
            <p:nvPr/>
          </p:nvSpPr>
          <p:spPr>
            <a:xfrm>
              <a:off x="5149200" y="155700"/>
              <a:ext cx="1290300" cy="1598700"/>
            </a:xfrm>
            <a:prstGeom prst="rect">
              <a:avLst/>
            </a:prstGeom>
            <a:solidFill>
              <a:srgbClr val="01597F"/>
            </a:solidFill>
            <a:ln w="4350" cap="flat" cmpd="sng">
              <a:solidFill>
                <a:srgbClr val="00406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41825" tIns="41825" rIns="41825" bIns="418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38" name="Google Shape;938;p8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75544" y="-55444"/>
              <a:ext cx="1290305" cy="166705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39" name="Google Shape;939;p88"/>
          <p:cNvPicPr preferRelativeResize="0"/>
          <p:nvPr/>
        </p:nvPicPr>
        <p:blipFill rotWithShape="1">
          <a:blip r:embed="rId5">
            <a:alphaModFix/>
          </a:blip>
          <a:srcRect b="15966"/>
          <a:stretch/>
        </p:blipFill>
        <p:spPr>
          <a:xfrm>
            <a:off x="362711" y="3180577"/>
            <a:ext cx="749699" cy="92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88" title="CMC logo New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49994" y="4320387"/>
            <a:ext cx="783512" cy="861352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88"/>
          <p:cNvSpPr txBox="1"/>
          <p:nvPr/>
        </p:nvSpPr>
        <p:spPr>
          <a:xfrm>
            <a:off x="1794050" y="2076850"/>
            <a:ext cx="5090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44" name="Google Shape;944;p88"/>
          <p:cNvSpPr txBox="1">
            <a:spLocks noGrp="1"/>
          </p:cNvSpPr>
          <p:nvPr>
            <p:ph type="title"/>
          </p:nvPr>
        </p:nvSpPr>
        <p:spPr>
          <a:xfrm>
            <a:off x="3787284" y="240088"/>
            <a:ext cx="3785400" cy="798337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chemeClr val="dk2"/>
                </a:solidFill>
                <a:latin typeface="Merriweather Medium"/>
                <a:ea typeface="Merriweather Medium"/>
                <a:cs typeface="Merriweather Medium"/>
                <a:sym typeface="Merriweather Medium"/>
              </a:rPr>
              <a:t>The Response</a:t>
            </a:r>
            <a:r>
              <a:rPr lang="en" sz="6000" dirty="0">
                <a:solidFill>
                  <a:schemeClr val="dk2"/>
                </a:solidFill>
              </a:rPr>
              <a:t> </a:t>
            </a:r>
            <a:endParaRPr sz="6000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89"/>
          <p:cNvSpPr txBox="1">
            <a:spLocks noGrp="1"/>
          </p:cNvSpPr>
          <p:nvPr>
            <p:ph type="title" idx="4294967295"/>
          </p:nvPr>
        </p:nvSpPr>
        <p:spPr>
          <a:xfrm>
            <a:off x="482600" y="2010827"/>
            <a:ext cx="2523000" cy="11220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Font typeface="Gill Sans"/>
              <a:buNone/>
            </a:pPr>
            <a:r>
              <a:rPr lang="en" sz="4400" dirty="0">
                <a:solidFill>
                  <a:schemeClr val="dk2"/>
                </a:solidFill>
              </a:rPr>
              <a:t>Roles</a:t>
            </a:r>
            <a:endParaRPr sz="4400" dirty="0">
              <a:solidFill>
                <a:schemeClr val="dk2"/>
              </a:solidFill>
            </a:endParaRPr>
          </a:p>
        </p:txBody>
      </p:sp>
      <p:grpSp>
        <p:nvGrpSpPr>
          <p:cNvPr id="950" name="Google Shape;950;p89"/>
          <p:cNvGrpSpPr/>
          <p:nvPr/>
        </p:nvGrpSpPr>
        <p:grpSpPr>
          <a:xfrm>
            <a:off x="4214813" y="724351"/>
            <a:ext cx="4205388" cy="3694841"/>
            <a:chOff x="0" y="601"/>
            <a:chExt cx="5607184" cy="4926455"/>
          </a:xfrm>
        </p:grpSpPr>
        <p:sp>
          <p:nvSpPr>
            <p:cNvPr id="951" name="Google Shape;951;p89"/>
            <p:cNvSpPr/>
            <p:nvPr/>
          </p:nvSpPr>
          <p:spPr>
            <a:xfrm>
              <a:off x="0" y="601"/>
              <a:ext cx="5607000" cy="1407600"/>
            </a:xfrm>
            <a:prstGeom prst="roundRect">
              <a:avLst>
                <a:gd name="adj" fmla="val 1000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89"/>
            <p:cNvSpPr/>
            <p:nvPr/>
          </p:nvSpPr>
          <p:spPr>
            <a:xfrm>
              <a:off x="425781" y="317298"/>
              <a:ext cx="774000" cy="774000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89"/>
            <p:cNvSpPr/>
            <p:nvPr/>
          </p:nvSpPr>
          <p:spPr>
            <a:xfrm>
              <a:off x="1625711" y="601"/>
              <a:ext cx="2523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89"/>
            <p:cNvSpPr txBox="1"/>
            <p:nvPr/>
          </p:nvSpPr>
          <p:spPr>
            <a:xfrm>
              <a:off x="1625711" y="601"/>
              <a:ext cx="2523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25" tIns="111725" rIns="111725" bIns="111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 dirty="0">
                  <a:solidFill>
                    <a:srgbClr val="FFFFFF"/>
                  </a:solidFill>
                  <a:latin typeface="Merriweather" pitchFamily="2" charset="77"/>
                  <a:ea typeface="Dosis"/>
                  <a:cs typeface="Dosis"/>
                  <a:sym typeface="Dosis"/>
                </a:rPr>
                <a:t>ICMDA – All course coordination</a:t>
              </a:r>
              <a:endParaRPr sz="1100" dirty="0">
                <a:solidFill>
                  <a:srgbClr val="FFFFFF"/>
                </a:solidFill>
                <a:latin typeface="Merriweather" pitchFamily="2" charset="77"/>
                <a:ea typeface="Dosis"/>
                <a:cs typeface="Dosis"/>
                <a:sym typeface="Dosis"/>
              </a:endParaRPr>
            </a:p>
          </p:txBody>
        </p:sp>
        <p:sp>
          <p:nvSpPr>
            <p:cNvPr id="955" name="Google Shape;955;p89"/>
            <p:cNvSpPr/>
            <p:nvPr/>
          </p:nvSpPr>
          <p:spPr>
            <a:xfrm>
              <a:off x="4148883" y="601"/>
              <a:ext cx="1458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89"/>
            <p:cNvSpPr txBox="1"/>
            <p:nvPr/>
          </p:nvSpPr>
          <p:spPr>
            <a:xfrm>
              <a:off x="3892689" y="601"/>
              <a:ext cx="1714495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25" tIns="111725" rIns="111725" bIns="111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 i="0" u="none" strike="noStrike" cap="none" dirty="0">
                  <a:solidFill>
                    <a:schemeClr val="lt1"/>
                  </a:solidFill>
                  <a:latin typeface="Merriweather" pitchFamily="2" charset="77"/>
                  <a:ea typeface="Dosis"/>
                  <a:cs typeface="Dosis"/>
                  <a:sym typeface="Dosis"/>
                </a:rPr>
                <a:t>Registration / payment of fees</a:t>
              </a:r>
              <a:endParaRPr sz="1100" dirty="0">
                <a:solidFill>
                  <a:schemeClr val="lt1"/>
                </a:solidFill>
                <a:latin typeface="Merriweather" pitchFamily="2" charset="77"/>
                <a:ea typeface="Dosis"/>
                <a:cs typeface="Dosis"/>
                <a:sym typeface="Dosis"/>
              </a:endParaRPr>
            </a:p>
            <a:p>
              <a:pPr marL="0" marR="0" lvl="0" indent="0" algn="l" rtl="0">
                <a:lnSpc>
                  <a:spcPct val="90000"/>
                </a:lnSpc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" sz="1100" i="0" u="none" strike="noStrike" cap="none" dirty="0">
                  <a:solidFill>
                    <a:schemeClr val="lt1"/>
                  </a:solidFill>
                  <a:latin typeface="Merriweather" pitchFamily="2" charset="77"/>
                  <a:ea typeface="Dosis"/>
                  <a:cs typeface="Dosis"/>
                  <a:sym typeface="Dosis"/>
                </a:rPr>
                <a:t>Contact center planning </a:t>
              </a:r>
              <a:endParaRPr sz="1100" dirty="0">
                <a:solidFill>
                  <a:schemeClr val="lt1"/>
                </a:solidFill>
                <a:latin typeface="Merriweather" pitchFamily="2" charset="77"/>
                <a:ea typeface="Dosis"/>
                <a:cs typeface="Dosis"/>
                <a:sym typeface="Dosis"/>
              </a:endParaRPr>
            </a:p>
          </p:txBody>
        </p:sp>
        <p:sp>
          <p:nvSpPr>
            <p:cNvPr id="957" name="Google Shape;957;p89"/>
            <p:cNvSpPr/>
            <p:nvPr/>
          </p:nvSpPr>
          <p:spPr>
            <a:xfrm>
              <a:off x="0" y="1760029"/>
              <a:ext cx="5607000" cy="1407600"/>
            </a:xfrm>
            <a:prstGeom prst="roundRect">
              <a:avLst>
                <a:gd name="adj" fmla="val 10000"/>
              </a:avLst>
            </a:prstGeom>
            <a:solidFill>
              <a:srgbClr val="C9642E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89"/>
            <p:cNvSpPr/>
            <p:nvPr/>
          </p:nvSpPr>
          <p:spPr>
            <a:xfrm>
              <a:off x="425781" y="2076725"/>
              <a:ext cx="774000" cy="774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89"/>
            <p:cNvSpPr/>
            <p:nvPr/>
          </p:nvSpPr>
          <p:spPr>
            <a:xfrm>
              <a:off x="1625711" y="1760029"/>
              <a:ext cx="3981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89"/>
            <p:cNvSpPr txBox="1"/>
            <p:nvPr/>
          </p:nvSpPr>
          <p:spPr>
            <a:xfrm>
              <a:off x="1625711" y="1760029"/>
              <a:ext cx="3981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25" tIns="111725" rIns="111725" bIns="111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900" i="0" u="none" strike="noStrike" cap="none" dirty="0">
                  <a:solidFill>
                    <a:srgbClr val="FFFFFF"/>
                  </a:solidFill>
                  <a:latin typeface="Merriweather" pitchFamily="2" charset="77"/>
                  <a:ea typeface="Dosis"/>
                  <a:cs typeface="Dosis"/>
                  <a:sym typeface="Dosis"/>
                </a:rPr>
                <a:t>CMC – Course development, delivery &amp; Faculty development </a:t>
              </a:r>
              <a:endParaRPr sz="1900" i="0" u="none" strike="noStrike" cap="none" dirty="0">
                <a:solidFill>
                  <a:srgbClr val="FFFFFF"/>
                </a:solidFill>
                <a:latin typeface="Merriweather" pitchFamily="2" charset="77"/>
                <a:ea typeface="Dosis"/>
                <a:cs typeface="Dosis"/>
                <a:sym typeface="Dosis"/>
              </a:endParaRPr>
            </a:p>
          </p:txBody>
        </p:sp>
        <p:sp>
          <p:nvSpPr>
            <p:cNvPr id="961" name="Google Shape;961;p89"/>
            <p:cNvSpPr/>
            <p:nvPr/>
          </p:nvSpPr>
          <p:spPr>
            <a:xfrm>
              <a:off x="0" y="3519456"/>
              <a:ext cx="5607000" cy="1407600"/>
            </a:xfrm>
            <a:prstGeom prst="roundRect">
              <a:avLst>
                <a:gd name="adj" fmla="val 1000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89"/>
            <p:cNvSpPr/>
            <p:nvPr/>
          </p:nvSpPr>
          <p:spPr>
            <a:xfrm>
              <a:off x="425781" y="3836153"/>
              <a:ext cx="774000" cy="774000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89"/>
            <p:cNvSpPr/>
            <p:nvPr/>
          </p:nvSpPr>
          <p:spPr>
            <a:xfrm>
              <a:off x="1625711" y="3519456"/>
              <a:ext cx="3981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89"/>
            <p:cNvSpPr txBox="1"/>
            <p:nvPr/>
          </p:nvSpPr>
          <p:spPr>
            <a:xfrm>
              <a:off x="1625711" y="3519456"/>
              <a:ext cx="3981300" cy="140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1725" tIns="111725" rIns="111725" bIns="11172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i="0" u="none" strike="noStrike" cap="none" dirty="0">
                  <a:solidFill>
                    <a:srgbClr val="FFFFFF"/>
                  </a:solidFill>
                  <a:latin typeface="Merriweather" pitchFamily="2" charset="77"/>
                  <a:ea typeface="Dosis"/>
                  <a:cs typeface="Dosis"/>
                  <a:sym typeface="Dosis"/>
                </a:rPr>
                <a:t>LLU – Accreditation </a:t>
              </a:r>
              <a:endParaRPr sz="2400" i="0" u="none" strike="noStrike" cap="none" dirty="0">
                <a:solidFill>
                  <a:srgbClr val="FFFFFF"/>
                </a:solidFill>
                <a:latin typeface="Merriweather" pitchFamily="2" charset="77"/>
                <a:ea typeface="Dosis"/>
                <a:cs typeface="Dosis"/>
                <a:sym typeface="Dosis"/>
              </a:endParaRPr>
            </a:p>
          </p:txBody>
        </p:sp>
      </p:grpSp>
      <p:sp>
        <p:nvSpPr>
          <p:cNvPr id="965" name="Google Shape;965;p8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dk1"/>
                </a:solidFill>
              </a:rPr>
              <a:t>9</a:t>
            </a:fld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rientation New Team Member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FFFAE6"/>
      </a:lt2>
      <a:accent1>
        <a:srgbClr val="CC6131"/>
      </a:accent1>
      <a:accent2>
        <a:srgbClr val="646F3D"/>
      </a:accent2>
      <a:accent3>
        <a:srgbClr val="3E5072"/>
      </a:accent3>
      <a:accent4>
        <a:srgbClr val="EC7A49"/>
      </a:accent4>
      <a:accent5>
        <a:srgbClr val="B05024"/>
      </a:accent5>
      <a:accent6>
        <a:srgbClr val="C4BEA7"/>
      </a:accent6>
      <a:hlink>
        <a:srgbClr val="1B1B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Presentation">
  <a:themeElements>
    <a:clrScheme name="Simple Light">
      <a:dk1>
        <a:srgbClr val="005088"/>
      </a:dk1>
      <a:lt1>
        <a:srgbClr val="F3F0DF"/>
      </a:lt1>
      <a:dk2>
        <a:srgbClr val="121212"/>
      </a:dk2>
      <a:lt2>
        <a:srgbClr val="D0E0E3"/>
      </a:lt2>
      <a:accent1>
        <a:srgbClr val="11CAA0"/>
      </a:accent1>
      <a:accent2>
        <a:srgbClr val="6D6D6B"/>
      </a:accent2>
      <a:accent3>
        <a:srgbClr val="FFFFFF"/>
      </a:accent3>
      <a:accent4>
        <a:srgbClr val="656839"/>
      </a:accent4>
      <a:accent5>
        <a:srgbClr val="774936"/>
      </a:accent5>
      <a:accent6>
        <a:srgbClr val="C492B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977</Words>
  <Application>Microsoft Macintosh PowerPoint</Application>
  <PresentationFormat>On-screen Show (16:9)</PresentationFormat>
  <Paragraphs>155</Paragraphs>
  <Slides>31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50" baseType="lpstr">
      <vt:lpstr>Courier New</vt:lpstr>
      <vt:lpstr>Inter</vt:lpstr>
      <vt:lpstr>Inter Light</vt:lpstr>
      <vt:lpstr>Merriweather Medium</vt:lpstr>
      <vt:lpstr>Taviraj</vt:lpstr>
      <vt:lpstr>Taviraj Light</vt:lpstr>
      <vt:lpstr>Taviraj SemiBold</vt:lpstr>
      <vt:lpstr>Play</vt:lpstr>
      <vt:lpstr>DM Sans</vt:lpstr>
      <vt:lpstr>Taviraj Medium</vt:lpstr>
      <vt:lpstr>Merriweather SemiBold</vt:lpstr>
      <vt:lpstr>DM Sans Medium</vt:lpstr>
      <vt:lpstr>Times New Roman</vt:lpstr>
      <vt:lpstr>Merriweather</vt:lpstr>
      <vt:lpstr>Gill Sans</vt:lpstr>
      <vt:lpstr>Dosis</vt:lpstr>
      <vt:lpstr>Arial</vt:lpstr>
      <vt:lpstr>Orientation New Team Member</vt:lpstr>
      <vt:lpstr>Science Presentation</vt:lpstr>
      <vt:lpstr>Introducing a  Value-based Healthcare Management Course    Rebekah Zechariah Christian Medical College  Vellore, India</vt:lpstr>
      <vt:lpstr>PowerPoint Presentation</vt:lpstr>
      <vt:lpstr>The Context</vt:lpstr>
      <vt:lpstr>A few of the many complexities </vt:lpstr>
      <vt:lpstr>A few of the many complexities </vt:lpstr>
      <vt:lpstr>PowerPoint Presentation</vt:lpstr>
      <vt:lpstr>The Need</vt:lpstr>
      <vt:lpstr>The Response </vt:lpstr>
      <vt:lpstr>Roles</vt:lpstr>
      <vt:lpstr>PowerPoint Presentation</vt:lpstr>
      <vt:lpstr>PowerPoint Presentation</vt:lpstr>
      <vt:lpstr>The DNA of the Course</vt:lpstr>
      <vt:lpstr>The DNA of the Course</vt:lpstr>
      <vt:lpstr>The DNA of the Course</vt:lpstr>
      <vt:lpstr>PowerPoint Presentation</vt:lpstr>
      <vt:lpstr>PowerPoint Presentation</vt:lpstr>
      <vt:lpstr>The Online Content  20 Modules  4 Broad Sections</vt:lpstr>
      <vt:lpstr>Self Learning Modules</vt:lpstr>
      <vt:lpstr>PowerPoint Presentation</vt:lpstr>
      <vt:lpstr> A Short Demonstration of </vt:lpstr>
      <vt:lpstr>The Foundational Issues </vt:lpstr>
      <vt:lpstr>The Core Issues</vt:lpstr>
      <vt:lpstr>Managing Hospitals (and programs)</vt:lpstr>
      <vt:lpstr>Outreach &amp; Community Engagement </vt:lpstr>
      <vt:lpstr>Additional Components </vt:lpstr>
      <vt:lpstr>Vital for the training be relevant. Not just with regards to the course material but making it relevant to the health system in the region.</vt:lpstr>
      <vt:lpstr>Requirements for Graduation</vt:lpstr>
      <vt:lpstr>Hear from our Learners…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Introducing a Value-based Healthcare Management Course</dc:title>
  <dc:subject/>
  <dc:creator>Rebekah Zechariah</dc:creator>
  <cp:keywords/>
  <dc:description/>
  <cp:lastModifiedBy>Arun John Zechariah</cp:lastModifiedBy>
  <cp:revision>10</cp:revision>
  <dcterms:modified xsi:type="dcterms:W3CDTF">2025-11-06T01:13:35Z</dcterms:modified>
  <cp:category/>
</cp:coreProperties>
</file>