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58" r:id="rId4"/>
    <p:sldId id="356" r:id="rId5"/>
    <p:sldId id="367" r:id="rId6"/>
    <p:sldId id="368" r:id="rId7"/>
    <p:sldId id="369" r:id="rId8"/>
    <p:sldId id="370" r:id="rId9"/>
    <p:sldId id="355" r:id="rId10"/>
    <p:sldId id="361" r:id="rId11"/>
    <p:sldId id="360" r:id="rId12"/>
    <p:sldId id="362" r:id="rId13"/>
    <p:sldId id="363" r:id="rId14"/>
    <p:sldId id="364" r:id="rId15"/>
    <p:sldId id="365" r:id="rId16"/>
    <p:sldId id="3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3C4EB-C8ED-47F3-ABF4-79F7D6E4AA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B65EB2-6D0A-459C-813A-A3CB02D006F6}">
      <dgm:prSet/>
      <dgm:spPr/>
      <dgm:t>
        <a:bodyPr/>
        <a:lstStyle/>
        <a:p>
          <a:r>
            <a:rPr lang="en-US" b="1" dirty="0"/>
            <a:t>3 Year Training Program</a:t>
          </a:r>
          <a:endParaRPr lang="en-US" dirty="0"/>
        </a:p>
      </dgm:t>
    </dgm:pt>
    <dgm:pt modelId="{C22758F4-89D1-4EF7-993B-3B70BF9847E2}" type="parTrans" cxnId="{08A7000B-955B-4012-9293-1588AB69DB40}">
      <dgm:prSet/>
      <dgm:spPr/>
      <dgm:t>
        <a:bodyPr/>
        <a:lstStyle/>
        <a:p>
          <a:endParaRPr lang="en-US"/>
        </a:p>
      </dgm:t>
    </dgm:pt>
    <dgm:pt modelId="{E918154B-5C52-416C-9641-2D5B54D44273}" type="sibTrans" cxnId="{08A7000B-955B-4012-9293-1588AB69DB40}">
      <dgm:prSet/>
      <dgm:spPr/>
      <dgm:t>
        <a:bodyPr/>
        <a:lstStyle/>
        <a:p>
          <a:endParaRPr lang="en-US"/>
        </a:p>
      </dgm:t>
    </dgm:pt>
    <dgm:pt modelId="{2F8FADAF-67C3-4FDD-825C-DD18C76A54C1}" type="pres">
      <dgm:prSet presAssocID="{0BE3C4EB-C8ED-47F3-ABF4-79F7D6E4AAAE}" presName="linear" presStyleCnt="0">
        <dgm:presLayoutVars>
          <dgm:animLvl val="lvl"/>
          <dgm:resizeHandles val="exact"/>
        </dgm:presLayoutVars>
      </dgm:prSet>
      <dgm:spPr/>
    </dgm:pt>
    <dgm:pt modelId="{C3134218-EDF6-4C2F-8F3C-FBF46BDB23A6}" type="pres">
      <dgm:prSet presAssocID="{99B65EB2-6D0A-459C-813A-A3CB02D006F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8A7000B-955B-4012-9293-1588AB69DB40}" srcId="{0BE3C4EB-C8ED-47F3-ABF4-79F7D6E4AAAE}" destId="{99B65EB2-6D0A-459C-813A-A3CB02D006F6}" srcOrd="0" destOrd="0" parTransId="{C22758F4-89D1-4EF7-993B-3B70BF9847E2}" sibTransId="{E918154B-5C52-416C-9641-2D5B54D44273}"/>
    <dgm:cxn modelId="{1FED9C6B-E981-487F-B71D-9E1316523407}" type="presOf" srcId="{99B65EB2-6D0A-459C-813A-A3CB02D006F6}" destId="{C3134218-EDF6-4C2F-8F3C-FBF46BDB23A6}" srcOrd="0" destOrd="0" presId="urn:microsoft.com/office/officeart/2005/8/layout/vList2"/>
    <dgm:cxn modelId="{C703A0C0-32B0-40F3-BF6D-295186B99844}" type="presOf" srcId="{0BE3C4EB-C8ED-47F3-ABF4-79F7D6E4AAAE}" destId="{2F8FADAF-67C3-4FDD-825C-DD18C76A54C1}" srcOrd="0" destOrd="0" presId="urn:microsoft.com/office/officeart/2005/8/layout/vList2"/>
    <dgm:cxn modelId="{AAEB31E9-E5AA-44F5-8D33-5CFA4A6E8530}" type="presParOf" srcId="{2F8FADAF-67C3-4FDD-825C-DD18C76A54C1}" destId="{C3134218-EDF6-4C2F-8F3C-FBF46BDB23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1A33D1-ED47-49AB-9761-43BABF74CA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1A6F0F-6FA1-4E0F-A536-0224684B4F7F}">
      <dgm:prSet custT="1"/>
      <dgm:spPr/>
      <dgm:t>
        <a:bodyPr/>
        <a:lstStyle/>
        <a:p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3 Year Training Program → 	Life Happens</a:t>
          </a:r>
        </a:p>
      </dgm:t>
    </dgm:pt>
    <dgm:pt modelId="{7070B9CB-ED52-469B-B595-CA112821ADF0}" type="parTrans" cxnId="{510FAA2F-A996-4713-A261-F863C16B89FF}">
      <dgm:prSet/>
      <dgm:spPr/>
      <dgm:t>
        <a:bodyPr/>
        <a:lstStyle/>
        <a:p>
          <a:endParaRPr lang="en-US"/>
        </a:p>
      </dgm:t>
    </dgm:pt>
    <dgm:pt modelId="{90B530F8-1716-4E49-B68B-7BE65E220F26}" type="sibTrans" cxnId="{510FAA2F-A996-4713-A261-F863C16B89FF}">
      <dgm:prSet/>
      <dgm:spPr/>
      <dgm:t>
        <a:bodyPr/>
        <a:lstStyle/>
        <a:p>
          <a:endParaRPr lang="en-US"/>
        </a:p>
      </dgm:t>
    </dgm:pt>
    <dgm:pt modelId="{DDEBA430-5BB4-43E5-8463-802A73D0B23E}">
      <dgm:prSet custT="1"/>
      <dgm:spPr/>
      <dgm:t>
        <a:bodyPr/>
        <a:lstStyle/>
        <a:p>
          <a:pPr algn="l"/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Values Based Education →  Common Basis of Agreement</a:t>
          </a:r>
        </a:p>
      </dgm:t>
    </dgm:pt>
    <dgm:pt modelId="{877E250E-EA8D-4598-8FC7-A9CB8EFC62BA}" type="parTrans" cxnId="{82AE463E-DBDF-437B-8BC8-88D238DC0F11}">
      <dgm:prSet/>
      <dgm:spPr/>
      <dgm:t>
        <a:bodyPr/>
        <a:lstStyle/>
        <a:p>
          <a:endParaRPr lang="en-US"/>
        </a:p>
      </dgm:t>
    </dgm:pt>
    <dgm:pt modelId="{3563BD43-7AC8-4467-A431-7771835D875A}" type="sibTrans" cxnId="{82AE463E-DBDF-437B-8BC8-88D238DC0F11}">
      <dgm:prSet/>
      <dgm:spPr/>
      <dgm:t>
        <a:bodyPr/>
        <a:lstStyle/>
        <a:p>
          <a:endParaRPr lang="en-US"/>
        </a:p>
      </dgm:t>
    </dgm:pt>
    <dgm:pt modelId="{2DE4623D-1F99-4F7A-991F-BAFE171D0042}">
      <dgm:prSet custT="1"/>
      <dgm:spPr/>
      <dgm:t>
        <a:bodyPr/>
        <a:lstStyle/>
        <a:p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Asking Good Questions → 	Search for Truth</a:t>
          </a:r>
        </a:p>
      </dgm:t>
    </dgm:pt>
    <dgm:pt modelId="{6D2E4DFF-2AAE-40BF-B32B-CBAB1910E888}" type="parTrans" cxnId="{FFAA9EDF-58E0-4CE9-B830-B9C9F040ABF3}">
      <dgm:prSet/>
      <dgm:spPr/>
      <dgm:t>
        <a:bodyPr/>
        <a:lstStyle/>
        <a:p>
          <a:endParaRPr lang="en-US"/>
        </a:p>
      </dgm:t>
    </dgm:pt>
    <dgm:pt modelId="{5195F5DD-BC87-40D6-9B13-041B71504167}" type="sibTrans" cxnId="{FFAA9EDF-58E0-4CE9-B830-B9C9F040ABF3}">
      <dgm:prSet/>
      <dgm:spPr/>
      <dgm:t>
        <a:bodyPr/>
        <a:lstStyle/>
        <a:p>
          <a:endParaRPr lang="en-US"/>
        </a:p>
      </dgm:t>
    </dgm:pt>
    <dgm:pt modelId="{B147655C-9D1A-42AB-90E9-4768DEA0871E}">
      <dgm:prSet custT="1"/>
      <dgm:spPr/>
      <dgm:t>
        <a:bodyPr/>
        <a:lstStyle/>
        <a:p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Self Evaluation and Reflection → Initiate Internal Dialogue</a:t>
          </a:r>
        </a:p>
      </dgm:t>
    </dgm:pt>
    <dgm:pt modelId="{A8FFDC49-3CC5-433A-B72C-43471EC4DD28}" type="parTrans" cxnId="{9F711A4F-BD8E-45A2-9C27-C0A6610D2FBF}">
      <dgm:prSet/>
      <dgm:spPr/>
      <dgm:t>
        <a:bodyPr/>
        <a:lstStyle/>
        <a:p>
          <a:endParaRPr lang="en-US"/>
        </a:p>
      </dgm:t>
    </dgm:pt>
    <dgm:pt modelId="{DDBAD1AE-F01E-4782-BAEF-291A6D461B3F}" type="sibTrans" cxnId="{9F711A4F-BD8E-45A2-9C27-C0A6610D2FBF}">
      <dgm:prSet/>
      <dgm:spPr/>
      <dgm:t>
        <a:bodyPr/>
        <a:lstStyle/>
        <a:p>
          <a:endParaRPr lang="en-US"/>
        </a:p>
      </dgm:t>
    </dgm:pt>
    <dgm:pt modelId="{E9D9B474-BBE9-47B4-9076-E0A16084C3CC}">
      <dgm:prSet custT="1"/>
      <dgm:spPr/>
      <dgm:t>
        <a:bodyPr/>
        <a:lstStyle/>
        <a:p>
          <a:pPr algn="l"/>
          <a:r>
            <a:rPr lang="en-US" sz="3200" b="1" dirty="0"/>
            <a:t>Critical Thinking → 	      Apply Discovery of Truth to Personal Faith</a:t>
          </a:r>
          <a:endParaRPr lang="en-US" sz="3200" dirty="0"/>
        </a:p>
      </dgm:t>
    </dgm:pt>
    <dgm:pt modelId="{5C013833-628A-4C8D-888C-297021E16CBD}" type="parTrans" cxnId="{F7C239C5-B3FE-4B68-B62C-CCF80F1B817B}">
      <dgm:prSet/>
      <dgm:spPr/>
      <dgm:t>
        <a:bodyPr/>
        <a:lstStyle/>
        <a:p>
          <a:endParaRPr lang="en-US"/>
        </a:p>
      </dgm:t>
    </dgm:pt>
    <dgm:pt modelId="{679C3FA1-41BB-46D7-A35B-190CB9750525}" type="sibTrans" cxnId="{F7C239C5-B3FE-4B68-B62C-CCF80F1B817B}">
      <dgm:prSet/>
      <dgm:spPr/>
      <dgm:t>
        <a:bodyPr/>
        <a:lstStyle/>
        <a:p>
          <a:endParaRPr lang="en-US"/>
        </a:p>
      </dgm:t>
    </dgm:pt>
    <dgm:pt modelId="{DB0524E9-8B65-4B73-931A-7173DD54BD71}" type="pres">
      <dgm:prSet presAssocID="{C01A33D1-ED47-49AB-9761-43BABF74CA78}" presName="root" presStyleCnt="0">
        <dgm:presLayoutVars>
          <dgm:dir/>
          <dgm:resizeHandles val="exact"/>
        </dgm:presLayoutVars>
      </dgm:prSet>
      <dgm:spPr/>
    </dgm:pt>
    <dgm:pt modelId="{180B6422-A32B-42B2-B6A8-26BA040A68DF}" type="pres">
      <dgm:prSet presAssocID="{061A6F0F-6FA1-4E0F-A536-0224684B4F7F}" presName="compNode" presStyleCnt="0"/>
      <dgm:spPr/>
    </dgm:pt>
    <dgm:pt modelId="{5F15B6EC-B825-4C98-82A3-208AB4FA19D1}" type="pres">
      <dgm:prSet presAssocID="{061A6F0F-6FA1-4E0F-A536-0224684B4F7F}" presName="bgRect" presStyleLbl="bgShp" presStyleIdx="0" presStyleCnt="5"/>
      <dgm:spPr/>
    </dgm:pt>
    <dgm:pt modelId="{E737E02C-3F54-474D-A42A-C79DBCC77720}" type="pres">
      <dgm:prSet presAssocID="{061A6F0F-6FA1-4E0F-A536-0224684B4F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1E615B9-188F-4AA9-86D4-E7F27FEC65C5}" type="pres">
      <dgm:prSet presAssocID="{061A6F0F-6FA1-4E0F-A536-0224684B4F7F}" presName="spaceRect" presStyleCnt="0"/>
      <dgm:spPr/>
    </dgm:pt>
    <dgm:pt modelId="{4DCB8942-FC21-4DD1-9B77-8AF388EE02A5}" type="pres">
      <dgm:prSet presAssocID="{061A6F0F-6FA1-4E0F-A536-0224684B4F7F}" presName="parTx" presStyleLbl="revTx" presStyleIdx="0" presStyleCnt="5">
        <dgm:presLayoutVars>
          <dgm:chMax val="0"/>
          <dgm:chPref val="0"/>
        </dgm:presLayoutVars>
      </dgm:prSet>
      <dgm:spPr/>
    </dgm:pt>
    <dgm:pt modelId="{12CDD649-AAD8-4207-BDC4-1B657BF416CA}" type="pres">
      <dgm:prSet presAssocID="{90B530F8-1716-4E49-B68B-7BE65E220F26}" presName="sibTrans" presStyleCnt="0"/>
      <dgm:spPr/>
    </dgm:pt>
    <dgm:pt modelId="{66F47D81-6DFF-4E6F-8B3E-1BEFBAA8E0E1}" type="pres">
      <dgm:prSet presAssocID="{DDEBA430-5BB4-43E5-8463-802A73D0B23E}" presName="compNode" presStyleCnt="0"/>
      <dgm:spPr/>
    </dgm:pt>
    <dgm:pt modelId="{4E561C67-A289-49C0-85D5-4B43E9287CE3}" type="pres">
      <dgm:prSet presAssocID="{DDEBA430-5BB4-43E5-8463-802A73D0B23E}" presName="bgRect" presStyleLbl="bgShp" presStyleIdx="1" presStyleCnt="5"/>
      <dgm:spPr/>
    </dgm:pt>
    <dgm:pt modelId="{7212C189-78A0-4A42-B957-F383673BFD1F}" type="pres">
      <dgm:prSet presAssocID="{DDEBA430-5BB4-43E5-8463-802A73D0B2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61B5C17-2350-4AD9-AAF1-7B21907DE2CF}" type="pres">
      <dgm:prSet presAssocID="{DDEBA430-5BB4-43E5-8463-802A73D0B23E}" presName="spaceRect" presStyleCnt="0"/>
      <dgm:spPr/>
    </dgm:pt>
    <dgm:pt modelId="{1164F62E-52A3-4CDF-A406-AE6DFC5EBBCC}" type="pres">
      <dgm:prSet presAssocID="{DDEBA430-5BB4-43E5-8463-802A73D0B23E}" presName="parTx" presStyleLbl="revTx" presStyleIdx="1" presStyleCnt="5">
        <dgm:presLayoutVars>
          <dgm:chMax val="0"/>
          <dgm:chPref val="0"/>
        </dgm:presLayoutVars>
      </dgm:prSet>
      <dgm:spPr/>
    </dgm:pt>
    <dgm:pt modelId="{59E867E3-5972-4804-A399-F452665866AA}" type="pres">
      <dgm:prSet presAssocID="{3563BD43-7AC8-4467-A431-7771835D875A}" presName="sibTrans" presStyleCnt="0"/>
      <dgm:spPr/>
    </dgm:pt>
    <dgm:pt modelId="{3A212EDA-324F-4EBB-B9F2-DA1D4A42C918}" type="pres">
      <dgm:prSet presAssocID="{2DE4623D-1F99-4F7A-991F-BAFE171D0042}" presName="compNode" presStyleCnt="0"/>
      <dgm:spPr/>
    </dgm:pt>
    <dgm:pt modelId="{A37D81FA-3FF5-4B8D-93A4-C54F09937967}" type="pres">
      <dgm:prSet presAssocID="{2DE4623D-1F99-4F7A-991F-BAFE171D0042}" presName="bgRect" presStyleLbl="bgShp" presStyleIdx="2" presStyleCnt="5"/>
      <dgm:spPr/>
    </dgm:pt>
    <dgm:pt modelId="{DD172474-E2C7-4303-AAD9-245EF9DFAFCB}" type="pres">
      <dgm:prSet presAssocID="{2DE4623D-1F99-4F7A-991F-BAFE171D00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629302-047D-40B3-9CD8-7F31422414C6}" type="pres">
      <dgm:prSet presAssocID="{2DE4623D-1F99-4F7A-991F-BAFE171D0042}" presName="spaceRect" presStyleCnt="0"/>
      <dgm:spPr/>
    </dgm:pt>
    <dgm:pt modelId="{6983D6C8-D31D-415A-93C3-443D890744E6}" type="pres">
      <dgm:prSet presAssocID="{2DE4623D-1F99-4F7A-991F-BAFE171D0042}" presName="parTx" presStyleLbl="revTx" presStyleIdx="2" presStyleCnt="5">
        <dgm:presLayoutVars>
          <dgm:chMax val="0"/>
          <dgm:chPref val="0"/>
        </dgm:presLayoutVars>
      </dgm:prSet>
      <dgm:spPr/>
    </dgm:pt>
    <dgm:pt modelId="{2F4CB9B8-B087-44CE-A240-FCFE96F7E1B6}" type="pres">
      <dgm:prSet presAssocID="{5195F5DD-BC87-40D6-9B13-041B71504167}" presName="sibTrans" presStyleCnt="0"/>
      <dgm:spPr/>
    </dgm:pt>
    <dgm:pt modelId="{BAA7A74A-9082-4D25-8DCF-2B0D3CCCB289}" type="pres">
      <dgm:prSet presAssocID="{B147655C-9D1A-42AB-90E9-4768DEA0871E}" presName="compNode" presStyleCnt="0"/>
      <dgm:spPr/>
    </dgm:pt>
    <dgm:pt modelId="{D4F37A20-FEBE-4D6B-9A85-5034AEF09B21}" type="pres">
      <dgm:prSet presAssocID="{B147655C-9D1A-42AB-90E9-4768DEA0871E}" presName="bgRect" presStyleLbl="bgShp" presStyleIdx="3" presStyleCnt="5"/>
      <dgm:spPr/>
    </dgm:pt>
    <dgm:pt modelId="{EC1059F3-20D2-4D60-B5B9-E06F4963BDDB}" type="pres">
      <dgm:prSet presAssocID="{B147655C-9D1A-42AB-90E9-4768DEA087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93C2C21-3ACF-493E-8133-FCB8F79F1C62}" type="pres">
      <dgm:prSet presAssocID="{B147655C-9D1A-42AB-90E9-4768DEA0871E}" presName="spaceRect" presStyleCnt="0"/>
      <dgm:spPr/>
    </dgm:pt>
    <dgm:pt modelId="{74D8CC29-00C7-4157-98B1-FB7EF752EBE3}" type="pres">
      <dgm:prSet presAssocID="{B147655C-9D1A-42AB-90E9-4768DEA0871E}" presName="parTx" presStyleLbl="revTx" presStyleIdx="3" presStyleCnt="5" custScaleX="102761">
        <dgm:presLayoutVars>
          <dgm:chMax val="0"/>
          <dgm:chPref val="0"/>
        </dgm:presLayoutVars>
      </dgm:prSet>
      <dgm:spPr/>
    </dgm:pt>
    <dgm:pt modelId="{6A8DFA81-ACDA-418B-8320-01E892CF3D4D}" type="pres">
      <dgm:prSet presAssocID="{DDBAD1AE-F01E-4782-BAEF-291A6D461B3F}" presName="sibTrans" presStyleCnt="0"/>
      <dgm:spPr/>
    </dgm:pt>
    <dgm:pt modelId="{AB971EDB-6647-42B7-9204-0E5D21CD40EE}" type="pres">
      <dgm:prSet presAssocID="{E9D9B474-BBE9-47B4-9076-E0A16084C3CC}" presName="compNode" presStyleCnt="0"/>
      <dgm:spPr/>
    </dgm:pt>
    <dgm:pt modelId="{D6287BD2-2475-4924-BA75-10B908F46CCD}" type="pres">
      <dgm:prSet presAssocID="{E9D9B474-BBE9-47B4-9076-E0A16084C3CC}" presName="bgRect" presStyleLbl="bgShp" presStyleIdx="4" presStyleCnt="5"/>
      <dgm:spPr/>
    </dgm:pt>
    <dgm:pt modelId="{492652FD-B217-4089-AD4D-DDE84772FC09}" type="pres">
      <dgm:prSet presAssocID="{E9D9B474-BBE9-47B4-9076-E0A16084C3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779D536-3F3E-4235-A5A9-239F01FB7C49}" type="pres">
      <dgm:prSet presAssocID="{E9D9B474-BBE9-47B4-9076-E0A16084C3CC}" presName="spaceRect" presStyleCnt="0"/>
      <dgm:spPr/>
    </dgm:pt>
    <dgm:pt modelId="{E4B0E051-27F2-490A-B5AC-291511DFFDD9}" type="pres">
      <dgm:prSet presAssocID="{E9D9B474-BBE9-47B4-9076-E0A16084C3CC}" presName="parTx" presStyleLbl="revTx" presStyleIdx="4" presStyleCnt="5" custScaleY="104188">
        <dgm:presLayoutVars>
          <dgm:chMax val="0"/>
          <dgm:chPref val="0"/>
        </dgm:presLayoutVars>
      </dgm:prSet>
      <dgm:spPr/>
    </dgm:pt>
  </dgm:ptLst>
  <dgm:cxnLst>
    <dgm:cxn modelId="{23B76306-C62E-42B2-8667-5386DE09821A}" type="presOf" srcId="{C01A33D1-ED47-49AB-9761-43BABF74CA78}" destId="{DB0524E9-8B65-4B73-931A-7173DD54BD71}" srcOrd="0" destOrd="0" presId="urn:microsoft.com/office/officeart/2018/2/layout/IconVerticalSolidList"/>
    <dgm:cxn modelId="{4649BD2B-D7BC-433C-AE22-BA5E22974A71}" type="presOf" srcId="{2DE4623D-1F99-4F7A-991F-BAFE171D0042}" destId="{6983D6C8-D31D-415A-93C3-443D890744E6}" srcOrd="0" destOrd="0" presId="urn:microsoft.com/office/officeart/2018/2/layout/IconVerticalSolidList"/>
    <dgm:cxn modelId="{510FAA2F-A996-4713-A261-F863C16B89FF}" srcId="{C01A33D1-ED47-49AB-9761-43BABF74CA78}" destId="{061A6F0F-6FA1-4E0F-A536-0224684B4F7F}" srcOrd="0" destOrd="0" parTransId="{7070B9CB-ED52-469B-B595-CA112821ADF0}" sibTransId="{90B530F8-1716-4E49-B68B-7BE65E220F26}"/>
    <dgm:cxn modelId="{82AE463E-DBDF-437B-8BC8-88D238DC0F11}" srcId="{C01A33D1-ED47-49AB-9761-43BABF74CA78}" destId="{DDEBA430-5BB4-43E5-8463-802A73D0B23E}" srcOrd="1" destOrd="0" parTransId="{877E250E-EA8D-4598-8FC7-A9CB8EFC62BA}" sibTransId="{3563BD43-7AC8-4467-A431-7771835D875A}"/>
    <dgm:cxn modelId="{3AFF355D-A571-4A00-BD66-43D6CC4765E4}" type="presOf" srcId="{DDEBA430-5BB4-43E5-8463-802A73D0B23E}" destId="{1164F62E-52A3-4CDF-A406-AE6DFC5EBBCC}" srcOrd="0" destOrd="0" presId="urn:microsoft.com/office/officeart/2018/2/layout/IconVerticalSolidList"/>
    <dgm:cxn modelId="{813B6B44-4DF4-4ECA-8FF3-E47498CC8EE8}" type="presOf" srcId="{E9D9B474-BBE9-47B4-9076-E0A16084C3CC}" destId="{E4B0E051-27F2-490A-B5AC-291511DFFDD9}" srcOrd="0" destOrd="0" presId="urn:microsoft.com/office/officeart/2018/2/layout/IconVerticalSolidList"/>
    <dgm:cxn modelId="{9F711A4F-BD8E-45A2-9C27-C0A6610D2FBF}" srcId="{C01A33D1-ED47-49AB-9761-43BABF74CA78}" destId="{B147655C-9D1A-42AB-90E9-4768DEA0871E}" srcOrd="3" destOrd="0" parTransId="{A8FFDC49-3CC5-433A-B72C-43471EC4DD28}" sibTransId="{DDBAD1AE-F01E-4782-BAEF-291A6D461B3F}"/>
    <dgm:cxn modelId="{42D8E785-9383-4336-ACDE-D3AF86EE724A}" type="presOf" srcId="{061A6F0F-6FA1-4E0F-A536-0224684B4F7F}" destId="{4DCB8942-FC21-4DD1-9B77-8AF388EE02A5}" srcOrd="0" destOrd="0" presId="urn:microsoft.com/office/officeart/2018/2/layout/IconVerticalSolidList"/>
    <dgm:cxn modelId="{98B00BA7-5DBA-45DE-8C6C-0D5BF7A97038}" type="presOf" srcId="{B147655C-9D1A-42AB-90E9-4768DEA0871E}" destId="{74D8CC29-00C7-4157-98B1-FB7EF752EBE3}" srcOrd="0" destOrd="0" presId="urn:microsoft.com/office/officeart/2018/2/layout/IconVerticalSolidList"/>
    <dgm:cxn modelId="{F7C239C5-B3FE-4B68-B62C-CCF80F1B817B}" srcId="{C01A33D1-ED47-49AB-9761-43BABF74CA78}" destId="{E9D9B474-BBE9-47B4-9076-E0A16084C3CC}" srcOrd="4" destOrd="0" parTransId="{5C013833-628A-4C8D-888C-297021E16CBD}" sibTransId="{679C3FA1-41BB-46D7-A35B-190CB9750525}"/>
    <dgm:cxn modelId="{FFAA9EDF-58E0-4CE9-B830-B9C9F040ABF3}" srcId="{C01A33D1-ED47-49AB-9761-43BABF74CA78}" destId="{2DE4623D-1F99-4F7A-991F-BAFE171D0042}" srcOrd="2" destOrd="0" parTransId="{6D2E4DFF-2AAE-40BF-B32B-CBAB1910E888}" sibTransId="{5195F5DD-BC87-40D6-9B13-041B71504167}"/>
    <dgm:cxn modelId="{1C6BC0F1-B931-4777-A7E3-C41FF73EBBFD}" type="presParOf" srcId="{DB0524E9-8B65-4B73-931A-7173DD54BD71}" destId="{180B6422-A32B-42B2-B6A8-26BA040A68DF}" srcOrd="0" destOrd="0" presId="urn:microsoft.com/office/officeart/2018/2/layout/IconVerticalSolidList"/>
    <dgm:cxn modelId="{EC7284F8-42F3-4D45-9D5F-94D351CCDA3B}" type="presParOf" srcId="{180B6422-A32B-42B2-B6A8-26BA040A68DF}" destId="{5F15B6EC-B825-4C98-82A3-208AB4FA19D1}" srcOrd="0" destOrd="0" presId="urn:microsoft.com/office/officeart/2018/2/layout/IconVerticalSolidList"/>
    <dgm:cxn modelId="{7CF2DBA4-A36E-43AF-B986-00E843B4E374}" type="presParOf" srcId="{180B6422-A32B-42B2-B6A8-26BA040A68DF}" destId="{E737E02C-3F54-474D-A42A-C79DBCC77720}" srcOrd="1" destOrd="0" presId="urn:microsoft.com/office/officeart/2018/2/layout/IconVerticalSolidList"/>
    <dgm:cxn modelId="{C8CCD3E5-6C0E-4F10-91DD-10B1D6989404}" type="presParOf" srcId="{180B6422-A32B-42B2-B6A8-26BA040A68DF}" destId="{21E615B9-188F-4AA9-86D4-E7F27FEC65C5}" srcOrd="2" destOrd="0" presId="urn:microsoft.com/office/officeart/2018/2/layout/IconVerticalSolidList"/>
    <dgm:cxn modelId="{A292BAF1-6DC7-4189-9E11-89EFDD1450B5}" type="presParOf" srcId="{180B6422-A32B-42B2-B6A8-26BA040A68DF}" destId="{4DCB8942-FC21-4DD1-9B77-8AF388EE02A5}" srcOrd="3" destOrd="0" presId="urn:microsoft.com/office/officeart/2018/2/layout/IconVerticalSolidList"/>
    <dgm:cxn modelId="{3F8C9A85-625A-489A-AD71-A506CF658E52}" type="presParOf" srcId="{DB0524E9-8B65-4B73-931A-7173DD54BD71}" destId="{12CDD649-AAD8-4207-BDC4-1B657BF416CA}" srcOrd="1" destOrd="0" presId="urn:microsoft.com/office/officeart/2018/2/layout/IconVerticalSolidList"/>
    <dgm:cxn modelId="{57307BA5-052A-400C-B449-1A772CB93A28}" type="presParOf" srcId="{DB0524E9-8B65-4B73-931A-7173DD54BD71}" destId="{66F47D81-6DFF-4E6F-8B3E-1BEFBAA8E0E1}" srcOrd="2" destOrd="0" presId="urn:microsoft.com/office/officeart/2018/2/layout/IconVerticalSolidList"/>
    <dgm:cxn modelId="{CD8961E2-A360-40C6-AE9B-EBC77AA75414}" type="presParOf" srcId="{66F47D81-6DFF-4E6F-8B3E-1BEFBAA8E0E1}" destId="{4E561C67-A289-49C0-85D5-4B43E9287CE3}" srcOrd="0" destOrd="0" presId="urn:microsoft.com/office/officeart/2018/2/layout/IconVerticalSolidList"/>
    <dgm:cxn modelId="{FC81D62B-4096-4C11-ACF3-65FEA796879B}" type="presParOf" srcId="{66F47D81-6DFF-4E6F-8B3E-1BEFBAA8E0E1}" destId="{7212C189-78A0-4A42-B957-F383673BFD1F}" srcOrd="1" destOrd="0" presId="urn:microsoft.com/office/officeart/2018/2/layout/IconVerticalSolidList"/>
    <dgm:cxn modelId="{2C964AFB-6956-43B8-8CFC-8D706C2785F9}" type="presParOf" srcId="{66F47D81-6DFF-4E6F-8B3E-1BEFBAA8E0E1}" destId="{261B5C17-2350-4AD9-AAF1-7B21907DE2CF}" srcOrd="2" destOrd="0" presId="urn:microsoft.com/office/officeart/2018/2/layout/IconVerticalSolidList"/>
    <dgm:cxn modelId="{FE6D36FD-D536-4ADB-A289-962CE823D9A1}" type="presParOf" srcId="{66F47D81-6DFF-4E6F-8B3E-1BEFBAA8E0E1}" destId="{1164F62E-52A3-4CDF-A406-AE6DFC5EBBCC}" srcOrd="3" destOrd="0" presId="urn:microsoft.com/office/officeart/2018/2/layout/IconVerticalSolidList"/>
    <dgm:cxn modelId="{E8CCEB8C-7DD2-4E37-B913-64C016CEE1F0}" type="presParOf" srcId="{DB0524E9-8B65-4B73-931A-7173DD54BD71}" destId="{59E867E3-5972-4804-A399-F452665866AA}" srcOrd="3" destOrd="0" presId="urn:microsoft.com/office/officeart/2018/2/layout/IconVerticalSolidList"/>
    <dgm:cxn modelId="{0D7D1A82-243E-4471-9E7B-6DEF0988F841}" type="presParOf" srcId="{DB0524E9-8B65-4B73-931A-7173DD54BD71}" destId="{3A212EDA-324F-4EBB-B9F2-DA1D4A42C918}" srcOrd="4" destOrd="0" presId="urn:microsoft.com/office/officeart/2018/2/layout/IconVerticalSolidList"/>
    <dgm:cxn modelId="{644A2CF4-8354-488D-A81A-A98B7516B505}" type="presParOf" srcId="{3A212EDA-324F-4EBB-B9F2-DA1D4A42C918}" destId="{A37D81FA-3FF5-4B8D-93A4-C54F09937967}" srcOrd="0" destOrd="0" presId="urn:microsoft.com/office/officeart/2018/2/layout/IconVerticalSolidList"/>
    <dgm:cxn modelId="{AFDEB87E-519D-48E2-8125-0BB780DDCD12}" type="presParOf" srcId="{3A212EDA-324F-4EBB-B9F2-DA1D4A42C918}" destId="{DD172474-E2C7-4303-AAD9-245EF9DFAFCB}" srcOrd="1" destOrd="0" presId="urn:microsoft.com/office/officeart/2018/2/layout/IconVerticalSolidList"/>
    <dgm:cxn modelId="{6FC1BF00-2F59-46EE-A979-72D865B72BBE}" type="presParOf" srcId="{3A212EDA-324F-4EBB-B9F2-DA1D4A42C918}" destId="{28629302-047D-40B3-9CD8-7F31422414C6}" srcOrd="2" destOrd="0" presId="urn:microsoft.com/office/officeart/2018/2/layout/IconVerticalSolidList"/>
    <dgm:cxn modelId="{58509128-8E89-4E05-8102-78A7AE653093}" type="presParOf" srcId="{3A212EDA-324F-4EBB-B9F2-DA1D4A42C918}" destId="{6983D6C8-D31D-415A-93C3-443D890744E6}" srcOrd="3" destOrd="0" presId="urn:microsoft.com/office/officeart/2018/2/layout/IconVerticalSolidList"/>
    <dgm:cxn modelId="{A28FA75A-F9AC-47EF-8611-1BFE6831F669}" type="presParOf" srcId="{DB0524E9-8B65-4B73-931A-7173DD54BD71}" destId="{2F4CB9B8-B087-44CE-A240-FCFE96F7E1B6}" srcOrd="5" destOrd="0" presId="urn:microsoft.com/office/officeart/2018/2/layout/IconVerticalSolidList"/>
    <dgm:cxn modelId="{DE6F00F9-6234-475F-A8AC-1AA674CD63C3}" type="presParOf" srcId="{DB0524E9-8B65-4B73-931A-7173DD54BD71}" destId="{BAA7A74A-9082-4D25-8DCF-2B0D3CCCB289}" srcOrd="6" destOrd="0" presId="urn:microsoft.com/office/officeart/2018/2/layout/IconVerticalSolidList"/>
    <dgm:cxn modelId="{F6545E7A-80E8-42E3-8389-F7A596174685}" type="presParOf" srcId="{BAA7A74A-9082-4D25-8DCF-2B0D3CCCB289}" destId="{D4F37A20-FEBE-4D6B-9A85-5034AEF09B21}" srcOrd="0" destOrd="0" presId="urn:microsoft.com/office/officeart/2018/2/layout/IconVerticalSolidList"/>
    <dgm:cxn modelId="{69C7C2B7-19BC-4CFD-A3BE-0F8EBF159DEE}" type="presParOf" srcId="{BAA7A74A-9082-4D25-8DCF-2B0D3CCCB289}" destId="{EC1059F3-20D2-4D60-B5B9-E06F4963BDDB}" srcOrd="1" destOrd="0" presId="urn:microsoft.com/office/officeart/2018/2/layout/IconVerticalSolidList"/>
    <dgm:cxn modelId="{786E71D6-E36F-4EB1-A08F-3DEE127A9310}" type="presParOf" srcId="{BAA7A74A-9082-4D25-8DCF-2B0D3CCCB289}" destId="{E93C2C21-3ACF-493E-8133-FCB8F79F1C62}" srcOrd="2" destOrd="0" presId="urn:microsoft.com/office/officeart/2018/2/layout/IconVerticalSolidList"/>
    <dgm:cxn modelId="{645B35ED-F446-4B32-BC56-61D98CC84114}" type="presParOf" srcId="{BAA7A74A-9082-4D25-8DCF-2B0D3CCCB289}" destId="{74D8CC29-00C7-4157-98B1-FB7EF752EBE3}" srcOrd="3" destOrd="0" presId="urn:microsoft.com/office/officeart/2018/2/layout/IconVerticalSolidList"/>
    <dgm:cxn modelId="{0139D24A-BE6F-4D97-9B66-3A216A2491C2}" type="presParOf" srcId="{DB0524E9-8B65-4B73-931A-7173DD54BD71}" destId="{6A8DFA81-ACDA-418B-8320-01E892CF3D4D}" srcOrd="7" destOrd="0" presId="urn:microsoft.com/office/officeart/2018/2/layout/IconVerticalSolidList"/>
    <dgm:cxn modelId="{41D2827B-8BF4-45CB-BD69-AA0A07645837}" type="presParOf" srcId="{DB0524E9-8B65-4B73-931A-7173DD54BD71}" destId="{AB971EDB-6647-42B7-9204-0E5D21CD40EE}" srcOrd="8" destOrd="0" presId="urn:microsoft.com/office/officeart/2018/2/layout/IconVerticalSolidList"/>
    <dgm:cxn modelId="{2F9E2999-2190-4B8C-8AE0-91A9557D9087}" type="presParOf" srcId="{AB971EDB-6647-42B7-9204-0E5D21CD40EE}" destId="{D6287BD2-2475-4924-BA75-10B908F46CCD}" srcOrd="0" destOrd="0" presId="urn:microsoft.com/office/officeart/2018/2/layout/IconVerticalSolidList"/>
    <dgm:cxn modelId="{FE769ED5-261B-4BA3-9879-37502D11D906}" type="presParOf" srcId="{AB971EDB-6647-42B7-9204-0E5D21CD40EE}" destId="{492652FD-B217-4089-AD4D-DDE84772FC09}" srcOrd="1" destOrd="0" presId="urn:microsoft.com/office/officeart/2018/2/layout/IconVerticalSolidList"/>
    <dgm:cxn modelId="{16339742-4128-4F5C-9222-69627367C1A8}" type="presParOf" srcId="{AB971EDB-6647-42B7-9204-0E5D21CD40EE}" destId="{A779D536-3F3E-4235-A5A9-239F01FB7C49}" srcOrd="2" destOrd="0" presId="urn:microsoft.com/office/officeart/2018/2/layout/IconVerticalSolidList"/>
    <dgm:cxn modelId="{2835FB08-78D4-4815-8EFC-5FEBA389CCD9}" type="presParOf" srcId="{AB971EDB-6647-42B7-9204-0E5D21CD40EE}" destId="{E4B0E051-27F2-490A-B5AC-291511DFF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1A33D1-ED47-49AB-9761-43BABF74CA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1A6F0F-6FA1-4E0F-A536-0224684B4F7F}">
      <dgm:prSet custT="1"/>
      <dgm:spPr/>
      <dgm:t>
        <a:bodyPr/>
        <a:lstStyle/>
        <a:p>
          <a:r>
            <a:rPr lang="en-US" sz="3200" b="1" dirty="0"/>
            <a:t>3 Year Training Program → 	Life Happens</a:t>
          </a:r>
          <a:endParaRPr lang="en-US" sz="3200" dirty="0"/>
        </a:p>
      </dgm:t>
    </dgm:pt>
    <dgm:pt modelId="{7070B9CB-ED52-469B-B595-CA112821ADF0}" type="parTrans" cxnId="{510FAA2F-A996-4713-A261-F863C16B89FF}">
      <dgm:prSet/>
      <dgm:spPr/>
      <dgm:t>
        <a:bodyPr/>
        <a:lstStyle/>
        <a:p>
          <a:endParaRPr lang="en-US"/>
        </a:p>
      </dgm:t>
    </dgm:pt>
    <dgm:pt modelId="{90B530F8-1716-4E49-B68B-7BE65E220F26}" type="sibTrans" cxnId="{510FAA2F-A996-4713-A261-F863C16B89FF}">
      <dgm:prSet/>
      <dgm:spPr/>
      <dgm:t>
        <a:bodyPr/>
        <a:lstStyle/>
        <a:p>
          <a:endParaRPr lang="en-US"/>
        </a:p>
      </dgm:t>
    </dgm:pt>
    <dgm:pt modelId="{DDEBA430-5BB4-43E5-8463-802A73D0B23E}">
      <dgm:prSet custT="1"/>
      <dgm:spPr/>
      <dgm:t>
        <a:bodyPr/>
        <a:lstStyle/>
        <a:p>
          <a:pPr algn="l"/>
          <a:r>
            <a:rPr lang="en-US" sz="3200" b="1" dirty="0"/>
            <a:t>Values Based Education →  Common Basis of Agreement</a:t>
          </a:r>
          <a:endParaRPr lang="en-US" sz="3200" dirty="0"/>
        </a:p>
      </dgm:t>
    </dgm:pt>
    <dgm:pt modelId="{877E250E-EA8D-4598-8FC7-A9CB8EFC62BA}" type="parTrans" cxnId="{82AE463E-DBDF-437B-8BC8-88D238DC0F11}">
      <dgm:prSet/>
      <dgm:spPr/>
      <dgm:t>
        <a:bodyPr/>
        <a:lstStyle/>
        <a:p>
          <a:endParaRPr lang="en-US"/>
        </a:p>
      </dgm:t>
    </dgm:pt>
    <dgm:pt modelId="{3563BD43-7AC8-4467-A431-7771835D875A}" type="sibTrans" cxnId="{82AE463E-DBDF-437B-8BC8-88D238DC0F11}">
      <dgm:prSet/>
      <dgm:spPr/>
      <dgm:t>
        <a:bodyPr/>
        <a:lstStyle/>
        <a:p>
          <a:endParaRPr lang="en-US"/>
        </a:p>
      </dgm:t>
    </dgm:pt>
    <dgm:pt modelId="{2DE4623D-1F99-4F7A-991F-BAFE171D0042}">
      <dgm:prSet custT="1"/>
      <dgm:spPr/>
      <dgm:t>
        <a:bodyPr/>
        <a:lstStyle/>
        <a:p>
          <a:r>
            <a:rPr lang="en-US" sz="3200" b="1" dirty="0"/>
            <a:t>Asking Good Questions → 	Search for Truth</a:t>
          </a:r>
          <a:endParaRPr lang="en-US" sz="3200" dirty="0"/>
        </a:p>
      </dgm:t>
    </dgm:pt>
    <dgm:pt modelId="{6D2E4DFF-2AAE-40BF-B32B-CBAB1910E888}" type="parTrans" cxnId="{FFAA9EDF-58E0-4CE9-B830-B9C9F040ABF3}">
      <dgm:prSet/>
      <dgm:spPr/>
      <dgm:t>
        <a:bodyPr/>
        <a:lstStyle/>
        <a:p>
          <a:endParaRPr lang="en-US"/>
        </a:p>
      </dgm:t>
    </dgm:pt>
    <dgm:pt modelId="{5195F5DD-BC87-40D6-9B13-041B71504167}" type="sibTrans" cxnId="{FFAA9EDF-58E0-4CE9-B830-B9C9F040ABF3}">
      <dgm:prSet/>
      <dgm:spPr/>
      <dgm:t>
        <a:bodyPr/>
        <a:lstStyle/>
        <a:p>
          <a:endParaRPr lang="en-US"/>
        </a:p>
      </dgm:t>
    </dgm:pt>
    <dgm:pt modelId="{B147655C-9D1A-42AB-90E9-4768DEA0871E}">
      <dgm:prSet custT="1"/>
      <dgm:spPr/>
      <dgm:t>
        <a:bodyPr/>
        <a:lstStyle/>
        <a:p>
          <a:r>
            <a:rPr lang="en-US" sz="3200" b="1" dirty="0"/>
            <a:t>Self Evaluation and Reflection → Initiate Internal Dialogue</a:t>
          </a:r>
          <a:endParaRPr lang="en-US" sz="3200" dirty="0"/>
        </a:p>
      </dgm:t>
    </dgm:pt>
    <dgm:pt modelId="{A8FFDC49-3CC5-433A-B72C-43471EC4DD28}" type="parTrans" cxnId="{9F711A4F-BD8E-45A2-9C27-C0A6610D2FBF}">
      <dgm:prSet/>
      <dgm:spPr/>
      <dgm:t>
        <a:bodyPr/>
        <a:lstStyle/>
        <a:p>
          <a:endParaRPr lang="en-US"/>
        </a:p>
      </dgm:t>
    </dgm:pt>
    <dgm:pt modelId="{DDBAD1AE-F01E-4782-BAEF-291A6D461B3F}" type="sibTrans" cxnId="{9F711A4F-BD8E-45A2-9C27-C0A6610D2FBF}">
      <dgm:prSet/>
      <dgm:spPr/>
      <dgm:t>
        <a:bodyPr/>
        <a:lstStyle/>
        <a:p>
          <a:endParaRPr lang="en-US"/>
        </a:p>
      </dgm:t>
    </dgm:pt>
    <dgm:pt modelId="{E9D9B474-BBE9-47B4-9076-E0A16084C3CC}">
      <dgm:prSet custT="1"/>
      <dgm:spPr/>
      <dgm:t>
        <a:bodyPr/>
        <a:lstStyle/>
        <a:p>
          <a:pPr algn="l"/>
          <a:r>
            <a:rPr lang="en-US" sz="3200" b="1" dirty="0"/>
            <a:t>Critical Thinking → 	      Apply Discovery of Truth to Personal Faith</a:t>
          </a:r>
          <a:endParaRPr lang="en-US" sz="3200" dirty="0"/>
        </a:p>
      </dgm:t>
    </dgm:pt>
    <dgm:pt modelId="{5C013833-628A-4C8D-888C-297021E16CBD}" type="parTrans" cxnId="{F7C239C5-B3FE-4B68-B62C-CCF80F1B817B}">
      <dgm:prSet/>
      <dgm:spPr/>
      <dgm:t>
        <a:bodyPr/>
        <a:lstStyle/>
        <a:p>
          <a:endParaRPr lang="en-US"/>
        </a:p>
      </dgm:t>
    </dgm:pt>
    <dgm:pt modelId="{679C3FA1-41BB-46D7-A35B-190CB9750525}" type="sibTrans" cxnId="{F7C239C5-B3FE-4B68-B62C-CCF80F1B817B}">
      <dgm:prSet/>
      <dgm:spPr/>
      <dgm:t>
        <a:bodyPr/>
        <a:lstStyle/>
        <a:p>
          <a:endParaRPr lang="en-US"/>
        </a:p>
      </dgm:t>
    </dgm:pt>
    <dgm:pt modelId="{DB0524E9-8B65-4B73-931A-7173DD54BD71}" type="pres">
      <dgm:prSet presAssocID="{C01A33D1-ED47-49AB-9761-43BABF74CA78}" presName="root" presStyleCnt="0">
        <dgm:presLayoutVars>
          <dgm:dir/>
          <dgm:resizeHandles val="exact"/>
        </dgm:presLayoutVars>
      </dgm:prSet>
      <dgm:spPr/>
    </dgm:pt>
    <dgm:pt modelId="{180B6422-A32B-42B2-B6A8-26BA040A68DF}" type="pres">
      <dgm:prSet presAssocID="{061A6F0F-6FA1-4E0F-A536-0224684B4F7F}" presName="compNode" presStyleCnt="0"/>
      <dgm:spPr/>
    </dgm:pt>
    <dgm:pt modelId="{5F15B6EC-B825-4C98-82A3-208AB4FA19D1}" type="pres">
      <dgm:prSet presAssocID="{061A6F0F-6FA1-4E0F-A536-0224684B4F7F}" presName="bgRect" presStyleLbl="bgShp" presStyleIdx="0" presStyleCnt="5"/>
      <dgm:spPr/>
    </dgm:pt>
    <dgm:pt modelId="{E737E02C-3F54-474D-A42A-C79DBCC77720}" type="pres">
      <dgm:prSet presAssocID="{061A6F0F-6FA1-4E0F-A536-0224684B4F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1E615B9-188F-4AA9-86D4-E7F27FEC65C5}" type="pres">
      <dgm:prSet presAssocID="{061A6F0F-6FA1-4E0F-A536-0224684B4F7F}" presName="spaceRect" presStyleCnt="0"/>
      <dgm:spPr/>
    </dgm:pt>
    <dgm:pt modelId="{4DCB8942-FC21-4DD1-9B77-8AF388EE02A5}" type="pres">
      <dgm:prSet presAssocID="{061A6F0F-6FA1-4E0F-A536-0224684B4F7F}" presName="parTx" presStyleLbl="revTx" presStyleIdx="0" presStyleCnt="5">
        <dgm:presLayoutVars>
          <dgm:chMax val="0"/>
          <dgm:chPref val="0"/>
        </dgm:presLayoutVars>
      </dgm:prSet>
      <dgm:spPr/>
    </dgm:pt>
    <dgm:pt modelId="{12CDD649-AAD8-4207-BDC4-1B657BF416CA}" type="pres">
      <dgm:prSet presAssocID="{90B530F8-1716-4E49-B68B-7BE65E220F26}" presName="sibTrans" presStyleCnt="0"/>
      <dgm:spPr/>
    </dgm:pt>
    <dgm:pt modelId="{66F47D81-6DFF-4E6F-8B3E-1BEFBAA8E0E1}" type="pres">
      <dgm:prSet presAssocID="{DDEBA430-5BB4-43E5-8463-802A73D0B23E}" presName="compNode" presStyleCnt="0"/>
      <dgm:spPr/>
    </dgm:pt>
    <dgm:pt modelId="{4E561C67-A289-49C0-85D5-4B43E9287CE3}" type="pres">
      <dgm:prSet presAssocID="{DDEBA430-5BB4-43E5-8463-802A73D0B23E}" presName="bgRect" presStyleLbl="bgShp" presStyleIdx="1" presStyleCnt="5"/>
      <dgm:spPr/>
    </dgm:pt>
    <dgm:pt modelId="{7212C189-78A0-4A42-B957-F383673BFD1F}" type="pres">
      <dgm:prSet presAssocID="{DDEBA430-5BB4-43E5-8463-802A73D0B2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61B5C17-2350-4AD9-AAF1-7B21907DE2CF}" type="pres">
      <dgm:prSet presAssocID="{DDEBA430-5BB4-43E5-8463-802A73D0B23E}" presName="spaceRect" presStyleCnt="0"/>
      <dgm:spPr/>
    </dgm:pt>
    <dgm:pt modelId="{1164F62E-52A3-4CDF-A406-AE6DFC5EBBCC}" type="pres">
      <dgm:prSet presAssocID="{DDEBA430-5BB4-43E5-8463-802A73D0B23E}" presName="parTx" presStyleLbl="revTx" presStyleIdx="1" presStyleCnt="5">
        <dgm:presLayoutVars>
          <dgm:chMax val="0"/>
          <dgm:chPref val="0"/>
        </dgm:presLayoutVars>
      </dgm:prSet>
      <dgm:spPr/>
    </dgm:pt>
    <dgm:pt modelId="{59E867E3-5972-4804-A399-F452665866AA}" type="pres">
      <dgm:prSet presAssocID="{3563BD43-7AC8-4467-A431-7771835D875A}" presName="sibTrans" presStyleCnt="0"/>
      <dgm:spPr/>
    </dgm:pt>
    <dgm:pt modelId="{3A212EDA-324F-4EBB-B9F2-DA1D4A42C918}" type="pres">
      <dgm:prSet presAssocID="{2DE4623D-1F99-4F7A-991F-BAFE171D0042}" presName="compNode" presStyleCnt="0"/>
      <dgm:spPr/>
    </dgm:pt>
    <dgm:pt modelId="{A37D81FA-3FF5-4B8D-93A4-C54F09937967}" type="pres">
      <dgm:prSet presAssocID="{2DE4623D-1F99-4F7A-991F-BAFE171D0042}" presName="bgRect" presStyleLbl="bgShp" presStyleIdx="2" presStyleCnt="5"/>
      <dgm:spPr/>
    </dgm:pt>
    <dgm:pt modelId="{DD172474-E2C7-4303-AAD9-245EF9DFAFCB}" type="pres">
      <dgm:prSet presAssocID="{2DE4623D-1F99-4F7A-991F-BAFE171D00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629302-047D-40B3-9CD8-7F31422414C6}" type="pres">
      <dgm:prSet presAssocID="{2DE4623D-1F99-4F7A-991F-BAFE171D0042}" presName="spaceRect" presStyleCnt="0"/>
      <dgm:spPr/>
    </dgm:pt>
    <dgm:pt modelId="{6983D6C8-D31D-415A-93C3-443D890744E6}" type="pres">
      <dgm:prSet presAssocID="{2DE4623D-1F99-4F7A-991F-BAFE171D0042}" presName="parTx" presStyleLbl="revTx" presStyleIdx="2" presStyleCnt="5">
        <dgm:presLayoutVars>
          <dgm:chMax val="0"/>
          <dgm:chPref val="0"/>
        </dgm:presLayoutVars>
      </dgm:prSet>
      <dgm:spPr/>
    </dgm:pt>
    <dgm:pt modelId="{2F4CB9B8-B087-44CE-A240-FCFE96F7E1B6}" type="pres">
      <dgm:prSet presAssocID="{5195F5DD-BC87-40D6-9B13-041B71504167}" presName="sibTrans" presStyleCnt="0"/>
      <dgm:spPr/>
    </dgm:pt>
    <dgm:pt modelId="{BAA7A74A-9082-4D25-8DCF-2B0D3CCCB289}" type="pres">
      <dgm:prSet presAssocID="{B147655C-9D1A-42AB-90E9-4768DEA0871E}" presName="compNode" presStyleCnt="0"/>
      <dgm:spPr/>
    </dgm:pt>
    <dgm:pt modelId="{D4F37A20-FEBE-4D6B-9A85-5034AEF09B21}" type="pres">
      <dgm:prSet presAssocID="{B147655C-9D1A-42AB-90E9-4768DEA0871E}" presName="bgRect" presStyleLbl="bgShp" presStyleIdx="3" presStyleCnt="5"/>
      <dgm:spPr/>
    </dgm:pt>
    <dgm:pt modelId="{EC1059F3-20D2-4D60-B5B9-E06F4963BDDB}" type="pres">
      <dgm:prSet presAssocID="{B147655C-9D1A-42AB-90E9-4768DEA087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93C2C21-3ACF-493E-8133-FCB8F79F1C62}" type="pres">
      <dgm:prSet presAssocID="{B147655C-9D1A-42AB-90E9-4768DEA0871E}" presName="spaceRect" presStyleCnt="0"/>
      <dgm:spPr/>
    </dgm:pt>
    <dgm:pt modelId="{74D8CC29-00C7-4157-98B1-FB7EF752EBE3}" type="pres">
      <dgm:prSet presAssocID="{B147655C-9D1A-42AB-90E9-4768DEA0871E}" presName="parTx" presStyleLbl="revTx" presStyleIdx="3" presStyleCnt="5" custScaleX="102761">
        <dgm:presLayoutVars>
          <dgm:chMax val="0"/>
          <dgm:chPref val="0"/>
        </dgm:presLayoutVars>
      </dgm:prSet>
      <dgm:spPr/>
    </dgm:pt>
    <dgm:pt modelId="{6A8DFA81-ACDA-418B-8320-01E892CF3D4D}" type="pres">
      <dgm:prSet presAssocID="{DDBAD1AE-F01E-4782-BAEF-291A6D461B3F}" presName="sibTrans" presStyleCnt="0"/>
      <dgm:spPr/>
    </dgm:pt>
    <dgm:pt modelId="{AB971EDB-6647-42B7-9204-0E5D21CD40EE}" type="pres">
      <dgm:prSet presAssocID="{E9D9B474-BBE9-47B4-9076-E0A16084C3CC}" presName="compNode" presStyleCnt="0"/>
      <dgm:spPr/>
    </dgm:pt>
    <dgm:pt modelId="{D6287BD2-2475-4924-BA75-10B908F46CCD}" type="pres">
      <dgm:prSet presAssocID="{E9D9B474-BBE9-47B4-9076-E0A16084C3CC}" presName="bgRect" presStyleLbl="bgShp" presStyleIdx="4" presStyleCnt="5"/>
      <dgm:spPr/>
    </dgm:pt>
    <dgm:pt modelId="{492652FD-B217-4089-AD4D-DDE84772FC09}" type="pres">
      <dgm:prSet presAssocID="{E9D9B474-BBE9-47B4-9076-E0A16084C3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779D536-3F3E-4235-A5A9-239F01FB7C49}" type="pres">
      <dgm:prSet presAssocID="{E9D9B474-BBE9-47B4-9076-E0A16084C3CC}" presName="spaceRect" presStyleCnt="0"/>
      <dgm:spPr/>
    </dgm:pt>
    <dgm:pt modelId="{E4B0E051-27F2-490A-B5AC-291511DFFDD9}" type="pres">
      <dgm:prSet presAssocID="{E9D9B474-BBE9-47B4-9076-E0A16084C3CC}" presName="parTx" presStyleLbl="revTx" presStyleIdx="4" presStyleCnt="5" custScaleY="104188">
        <dgm:presLayoutVars>
          <dgm:chMax val="0"/>
          <dgm:chPref val="0"/>
        </dgm:presLayoutVars>
      </dgm:prSet>
      <dgm:spPr/>
    </dgm:pt>
  </dgm:ptLst>
  <dgm:cxnLst>
    <dgm:cxn modelId="{23B76306-C62E-42B2-8667-5386DE09821A}" type="presOf" srcId="{C01A33D1-ED47-49AB-9761-43BABF74CA78}" destId="{DB0524E9-8B65-4B73-931A-7173DD54BD71}" srcOrd="0" destOrd="0" presId="urn:microsoft.com/office/officeart/2018/2/layout/IconVerticalSolidList"/>
    <dgm:cxn modelId="{4649BD2B-D7BC-433C-AE22-BA5E22974A71}" type="presOf" srcId="{2DE4623D-1F99-4F7A-991F-BAFE171D0042}" destId="{6983D6C8-D31D-415A-93C3-443D890744E6}" srcOrd="0" destOrd="0" presId="urn:microsoft.com/office/officeart/2018/2/layout/IconVerticalSolidList"/>
    <dgm:cxn modelId="{510FAA2F-A996-4713-A261-F863C16B89FF}" srcId="{C01A33D1-ED47-49AB-9761-43BABF74CA78}" destId="{061A6F0F-6FA1-4E0F-A536-0224684B4F7F}" srcOrd="0" destOrd="0" parTransId="{7070B9CB-ED52-469B-B595-CA112821ADF0}" sibTransId="{90B530F8-1716-4E49-B68B-7BE65E220F26}"/>
    <dgm:cxn modelId="{82AE463E-DBDF-437B-8BC8-88D238DC0F11}" srcId="{C01A33D1-ED47-49AB-9761-43BABF74CA78}" destId="{DDEBA430-5BB4-43E5-8463-802A73D0B23E}" srcOrd="1" destOrd="0" parTransId="{877E250E-EA8D-4598-8FC7-A9CB8EFC62BA}" sibTransId="{3563BD43-7AC8-4467-A431-7771835D875A}"/>
    <dgm:cxn modelId="{3AFF355D-A571-4A00-BD66-43D6CC4765E4}" type="presOf" srcId="{DDEBA430-5BB4-43E5-8463-802A73D0B23E}" destId="{1164F62E-52A3-4CDF-A406-AE6DFC5EBBCC}" srcOrd="0" destOrd="0" presId="urn:microsoft.com/office/officeart/2018/2/layout/IconVerticalSolidList"/>
    <dgm:cxn modelId="{813B6B44-4DF4-4ECA-8FF3-E47498CC8EE8}" type="presOf" srcId="{E9D9B474-BBE9-47B4-9076-E0A16084C3CC}" destId="{E4B0E051-27F2-490A-B5AC-291511DFFDD9}" srcOrd="0" destOrd="0" presId="urn:microsoft.com/office/officeart/2018/2/layout/IconVerticalSolidList"/>
    <dgm:cxn modelId="{9F711A4F-BD8E-45A2-9C27-C0A6610D2FBF}" srcId="{C01A33D1-ED47-49AB-9761-43BABF74CA78}" destId="{B147655C-9D1A-42AB-90E9-4768DEA0871E}" srcOrd="3" destOrd="0" parTransId="{A8FFDC49-3CC5-433A-B72C-43471EC4DD28}" sibTransId="{DDBAD1AE-F01E-4782-BAEF-291A6D461B3F}"/>
    <dgm:cxn modelId="{42D8E785-9383-4336-ACDE-D3AF86EE724A}" type="presOf" srcId="{061A6F0F-6FA1-4E0F-A536-0224684B4F7F}" destId="{4DCB8942-FC21-4DD1-9B77-8AF388EE02A5}" srcOrd="0" destOrd="0" presId="urn:microsoft.com/office/officeart/2018/2/layout/IconVerticalSolidList"/>
    <dgm:cxn modelId="{98B00BA7-5DBA-45DE-8C6C-0D5BF7A97038}" type="presOf" srcId="{B147655C-9D1A-42AB-90E9-4768DEA0871E}" destId="{74D8CC29-00C7-4157-98B1-FB7EF752EBE3}" srcOrd="0" destOrd="0" presId="urn:microsoft.com/office/officeart/2018/2/layout/IconVerticalSolidList"/>
    <dgm:cxn modelId="{F7C239C5-B3FE-4B68-B62C-CCF80F1B817B}" srcId="{C01A33D1-ED47-49AB-9761-43BABF74CA78}" destId="{E9D9B474-BBE9-47B4-9076-E0A16084C3CC}" srcOrd="4" destOrd="0" parTransId="{5C013833-628A-4C8D-888C-297021E16CBD}" sibTransId="{679C3FA1-41BB-46D7-A35B-190CB9750525}"/>
    <dgm:cxn modelId="{FFAA9EDF-58E0-4CE9-B830-B9C9F040ABF3}" srcId="{C01A33D1-ED47-49AB-9761-43BABF74CA78}" destId="{2DE4623D-1F99-4F7A-991F-BAFE171D0042}" srcOrd="2" destOrd="0" parTransId="{6D2E4DFF-2AAE-40BF-B32B-CBAB1910E888}" sibTransId="{5195F5DD-BC87-40D6-9B13-041B71504167}"/>
    <dgm:cxn modelId="{1C6BC0F1-B931-4777-A7E3-C41FF73EBBFD}" type="presParOf" srcId="{DB0524E9-8B65-4B73-931A-7173DD54BD71}" destId="{180B6422-A32B-42B2-B6A8-26BA040A68DF}" srcOrd="0" destOrd="0" presId="urn:microsoft.com/office/officeart/2018/2/layout/IconVerticalSolidList"/>
    <dgm:cxn modelId="{EC7284F8-42F3-4D45-9D5F-94D351CCDA3B}" type="presParOf" srcId="{180B6422-A32B-42B2-B6A8-26BA040A68DF}" destId="{5F15B6EC-B825-4C98-82A3-208AB4FA19D1}" srcOrd="0" destOrd="0" presId="urn:microsoft.com/office/officeart/2018/2/layout/IconVerticalSolidList"/>
    <dgm:cxn modelId="{7CF2DBA4-A36E-43AF-B986-00E843B4E374}" type="presParOf" srcId="{180B6422-A32B-42B2-B6A8-26BA040A68DF}" destId="{E737E02C-3F54-474D-A42A-C79DBCC77720}" srcOrd="1" destOrd="0" presId="urn:microsoft.com/office/officeart/2018/2/layout/IconVerticalSolidList"/>
    <dgm:cxn modelId="{C8CCD3E5-6C0E-4F10-91DD-10B1D6989404}" type="presParOf" srcId="{180B6422-A32B-42B2-B6A8-26BA040A68DF}" destId="{21E615B9-188F-4AA9-86D4-E7F27FEC65C5}" srcOrd="2" destOrd="0" presId="urn:microsoft.com/office/officeart/2018/2/layout/IconVerticalSolidList"/>
    <dgm:cxn modelId="{A292BAF1-6DC7-4189-9E11-89EFDD1450B5}" type="presParOf" srcId="{180B6422-A32B-42B2-B6A8-26BA040A68DF}" destId="{4DCB8942-FC21-4DD1-9B77-8AF388EE02A5}" srcOrd="3" destOrd="0" presId="urn:microsoft.com/office/officeart/2018/2/layout/IconVerticalSolidList"/>
    <dgm:cxn modelId="{3F8C9A85-625A-489A-AD71-A506CF658E52}" type="presParOf" srcId="{DB0524E9-8B65-4B73-931A-7173DD54BD71}" destId="{12CDD649-AAD8-4207-BDC4-1B657BF416CA}" srcOrd="1" destOrd="0" presId="urn:microsoft.com/office/officeart/2018/2/layout/IconVerticalSolidList"/>
    <dgm:cxn modelId="{57307BA5-052A-400C-B449-1A772CB93A28}" type="presParOf" srcId="{DB0524E9-8B65-4B73-931A-7173DD54BD71}" destId="{66F47D81-6DFF-4E6F-8B3E-1BEFBAA8E0E1}" srcOrd="2" destOrd="0" presId="urn:microsoft.com/office/officeart/2018/2/layout/IconVerticalSolidList"/>
    <dgm:cxn modelId="{CD8961E2-A360-40C6-AE9B-EBC77AA75414}" type="presParOf" srcId="{66F47D81-6DFF-4E6F-8B3E-1BEFBAA8E0E1}" destId="{4E561C67-A289-49C0-85D5-4B43E9287CE3}" srcOrd="0" destOrd="0" presId="urn:microsoft.com/office/officeart/2018/2/layout/IconVerticalSolidList"/>
    <dgm:cxn modelId="{FC81D62B-4096-4C11-ACF3-65FEA796879B}" type="presParOf" srcId="{66F47D81-6DFF-4E6F-8B3E-1BEFBAA8E0E1}" destId="{7212C189-78A0-4A42-B957-F383673BFD1F}" srcOrd="1" destOrd="0" presId="urn:microsoft.com/office/officeart/2018/2/layout/IconVerticalSolidList"/>
    <dgm:cxn modelId="{2C964AFB-6956-43B8-8CFC-8D706C2785F9}" type="presParOf" srcId="{66F47D81-6DFF-4E6F-8B3E-1BEFBAA8E0E1}" destId="{261B5C17-2350-4AD9-AAF1-7B21907DE2CF}" srcOrd="2" destOrd="0" presId="urn:microsoft.com/office/officeart/2018/2/layout/IconVerticalSolidList"/>
    <dgm:cxn modelId="{FE6D36FD-D536-4ADB-A289-962CE823D9A1}" type="presParOf" srcId="{66F47D81-6DFF-4E6F-8B3E-1BEFBAA8E0E1}" destId="{1164F62E-52A3-4CDF-A406-AE6DFC5EBBCC}" srcOrd="3" destOrd="0" presId="urn:microsoft.com/office/officeart/2018/2/layout/IconVerticalSolidList"/>
    <dgm:cxn modelId="{E8CCEB8C-7DD2-4E37-B913-64C016CEE1F0}" type="presParOf" srcId="{DB0524E9-8B65-4B73-931A-7173DD54BD71}" destId="{59E867E3-5972-4804-A399-F452665866AA}" srcOrd="3" destOrd="0" presId="urn:microsoft.com/office/officeart/2018/2/layout/IconVerticalSolidList"/>
    <dgm:cxn modelId="{0D7D1A82-243E-4471-9E7B-6DEF0988F841}" type="presParOf" srcId="{DB0524E9-8B65-4B73-931A-7173DD54BD71}" destId="{3A212EDA-324F-4EBB-B9F2-DA1D4A42C918}" srcOrd="4" destOrd="0" presId="urn:microsoft.com/office/officeart/2018/2/layout/IconVerticalSolidList"/>
    <dgm:cxn modelId="{644A2CF4-8354-488D-A81A-A98B7516B505}" type="presParOf" srcId="{3A212EDA-324F-4EBB-B9F2-DA1D4A42C918}" destId="{A37D81FA-3FF5-4B8D-93A4-C54F09937967}" srcOrd="0" destOrd="0" presId="urn:microsoft.com/office/officeart/2018/2/layout/IconVerticalSolidList"/>
    <dgm:cxn modelId="{AFDEB87E-519D-48E2-8125-0BB780DDCD12}" type="presParOf" srcId="{3A212EDA-324F-4EBB-B9F2-DA1D4A42C918}" destId="{DD172474-E2C7-4303-AAD9-245EF9DFAFCB}" srcOrd="1" destOrd="0" presId="urn:microsoft.com/office/officeart/2018/2/layout/IconVerticalSolidList"/>
    <dgm:cxn modelId="{6FC1BF00-2F59-46EE-A979-72D865B72BBE}" type="presParOf" srcId="{3A212EDA-324F-4EBB-B9F2-DA1D4A42C918}" destId="{28629302-047D-40B3-9CD8-7F31422414C6}" srcOrd="2" destOrd="0" presId="urn:microsoft.com/office/officeart/2018/2/layout/IconVerticalSolidList"/>
    <dgm:cxn modelId="{58509128-8E89-4E05-8102-78A7AE653093}" type="presParOf" srcId="{3A212EDA-324F-4EBB-B9F2-DA1D4A42C918}" destId="{6983D6C8-D31D-415A-93C3-443D890744E6}" srcOrd="3" destOrd="0" presId="urn:microsoft.com/office/officeart/2018/2/layout/IconVerticalSolidList"/>
    <dgm:cxn modelId="{A28FA75A-F9AC-47EF-8611-1BFE6831F669}" type="presParOf" srcId="{DB0524E9-8B65-4B73-931A-7173DD54BD71}" destId="{2F4CB9B8-B087-44CE-A240-FCFE96F7E1B6}" srcOrd="5" destOrd="0" presId="urn:microsoft.com/office/officeart/2018/2/layout/IconVerticalSolidList"/>
    <dgm:cxn modelId="{DE6F00F9-6234-475F-A8AC-1AA674CD63C3}" type="presParOf" srcId="{DB0524E9-8B65-4B73-931A-7173DD54BD71}" destId="{BAA7A74A-9082-4D25-8DCF-2B0D3CCCB289}" srcOrd="6" destOrd="0" presId="urn:microsoft.com/office/officeart/2018/2/layout/IconVerticalSolidList"/>
    <dgm:cxn modelId="{F6545E7A-80E8-42E3-8389-F7A596174685}" type="presParOf" srcId="{BAA7A74A-9082-4D25-8DCF-2B0D3CCCB289}" destId="{D4F37A20-FEBE-4D6B-9A85-5034AEF09B21}" srcOrd="0" destOrd="0" presId="urn:microsoft.com/office/officeart/2018/2/layout/IconVerticalSolidList"/>
    <dgm:cxn modelId="{69C7C2B7-19BC-4CFD-A3BE-0F8EBF159DEE}" type="presParOf" srcId="{BAA7A74A-9082-4D25-8DCF-2B0D3CCCB289}" destId="{EC1059F3-20D2-4D60-B5B9-E06F4963BDDB}" srcOrd="1" destOrd="0" presId="urn:microsoft.com/office/officeart/2018/2/layout/IconVerticalSolidList"/>
    <dgm:cxn modelId="{786E71D6-E36F-4EB1-A08F-3DEE127A9310}" type="presParOf" srcId="{BAA7A74A-9082-4D25-8DCF-2B0D3CCCB289}" destId="{E93C2C21-3ACF-493E-8133-FCB8F79F1C62}" srcOrd="2" destOrd="0" presId="urn:microsoft.com/office/officeart/2018/2/layout/IconVerticalSolidList"/>
    <dgm:cxn modelId="{645B35ED-F446-4B32-BC56-61D98CC84114}" type="presParOf" srcId="{BAA7A74A-9082-4D25-8DCF-2B0D3CCCB289}" destId="{74D8CC29-00C7-4157-98B1-FB7EF752EBE3}" srcOrd="3" destOrd="0" presId="urn:microsoft.com/office/officeart/2018/2/layout/IconVerticalSolidList"/>
    <dgm:cxn modelId="{0139D24A-BE6F-4D97-9B66-3A216A2491C2}" type="presParOf" srcId="{DB0524E9-8B65-4B73-931A-7173DD54BD71}" destId="{6A8DFA81-ACDA-418B-8320-01E892CF3D4D}" srcOrd="7" destOrd="0" presId="urn:microsoft.com/office/officeart/2018/2/layout/IconVerticalSolidList"/>
    <dgm:cxn modelId="{41D2827B-8BF4-45CB-BD69-AA0A07645837}" type="presParOf" srcId="{DB0524E9-8B65-4B73-931A-7173DD54BD71}" destId="{AB971EDB-6647-42B7-9204-0E5D21CD40EE}" srcOrd="8" destOrd="0" presId="urn:microsoft.com/office/officeart/2018/2/layout/IconVerticalSolidList"/>
    <dgm:cxn modelId="{2F9E2999-2190-4B8C-8AE0-91A9557D9087}" type="presParOf" srcId="{AB971EDB-6647-42B7-9204-0E5D21CD40EE}" destId="{D6287BD2-2475-4924-BA75-10B908F46CCD}" srcOrd="0" destOrd="0" presId="urn:microsoft.com/office/officeart/2018/2/layout/IconVerticalSolidList"/>
    <dgm:cxn modelId="{FE769ED5-261B-4BA3-9879-37502D11D906}" type="presParOf" srcId="{AB971EDB-6647-42B7-9204-0E5D21CD40EE}" destId="{492652FD-B217-4089-AD4D-DDE84772FC09}" srcOrd="1" destOrd="0" presId="urn:microsoft.com/office/officeart/2018/2/layout/IconVerticalSolidList"/>
    <dgm:cxn modelId="{16339742-4128-4F5C-9222-69627367C1A8}" type="presParOf" srcId="{AB971EDB-6647-42B7-9204-0E5D21CD40EE}" destId="{A779D536-3F3E-4235-A5A9-239F01FB7C49}" srcOrd="2" destOrd="0" presId="urn:microsoft.com/office/officeart/2018/2/layout/IconVerticalSolidList"/>
    <dgm:cxn modelId="{2835FB08-78D4-4815-8EFC-5FEBA389CCD9}" type="presParOf" srcId="{AB971EDB-6647-42B7-9204-0E5D21CD40EE}" destId="{E4B0E051-27F2-490A-B5AC-291511DFF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3C4EB-C8ED-47F3-ABF4-79F7D6E4AA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B65EB2-6D0A-459C-813A-A3CB02D006F6}">
      <dgm:prSet/>
      <dgm:spPr/>
      <dgm:t>
        <a:bodyPr/>
        <a:lstStyle/>
        <a:p>
          <a:r>
            <a:rPr lang="en-US" b="1" dirty="0"/>
            <a:t>3 Year Training Program</a:t>
          </a:r>
          <a:endParaRPr lang="en-US" dirty="0"/>
        </a:p>
      </dgm:t>
    </dgm:pt>
    <dgm:pt modelId="{C22758F4-89D1-4EF7-993B-3B70BF9847E2}" type="parTrans" cxnId="{08A7000B-955B-4012-9293-1588AB69DB40}">
      <dgm:prSet/>
      <dgm:spPr/>
      <dgm:t>
        <a:bodyPr/>
        <a:lstStyle/>
        <a:p>
          <a:endParaRPr lang="en-US"/>
        </a:p>
      </dgm:t>
    </dgm:pt>
    <dgm:pt modelId="{E918154B-5C52-416C-9641-2D5B54D44273}" type="sibTrans" cxnId="{08A7000B-955B-4012-9293-1588AB69DB40}">
      <dgm:prSet/>
      <dgm:spPr/>
      <dgm:t>
        <a:bodyPr/>
        <a:lstStyle/>
        <a:p>
          <a:endParaRPr lang="en-US"/>
        </a:p>
      </dgm:t>
    </dgm:pt>
    <dgm:pt modelId="{629FECC3-6762-48C2-A69D-00C4AAF170E7}">
      <dgm:prSet/>
      <dgm:spPr/>
      <dgm:t>
        <a:bodyPr/>
        <a:lstStyle/>
        <a:p>
          <a:r>
            <a:rPr lang="en-US" b="1" dirty="0"/>
            <a:t>Values Based Education</a:t>
          </a:r>
          <a:endParaRPr lang="en-US" dirty="0"/>
        </a:p>
      </dgm:t>
    </dgm:pt>
    <dgm:pt modelId="{B1CED2FC-8F98-4FF6-AF24-80FA5786394C}" type="sibTrans" cxnId="{1FE15764-21A4-4140-8AEA-337145533492}">
      <dgm:prSet/>
      <dgm:spPr/>
      <dgm:t>
        <a:bodyPr/>
        <a:lstStyle/>
        <a:p>
          <a:endParaRPr lang="en-US"/>
        </a:p>
      </dgm:t>
    </dgm:pt>
    <dgm:pt modelId="{91E39AE2-F85B-4ABC-A43A-34CC2484F629}" type="parTrans" cxnId="{1FE15764-21A4-4140-8AEA-337145533492}">
      <dgm:prSet/>
      <dgm:spPr/>
      <dgm:t>
        <a:bodyPr/>
        <a:lstStyle/>
        <a:p>
          <a:endParaRPr lang="en-US"/>
        </a:p>
      </dgm:t>
    </dgm:pt>
    <dgm:pt modelId="{2F8FADAF-67C3-4FDD-825C-DD18C76A54C1}" type="pres">
      <dgm:prSet presAssocID="{0BE3C4EB-C8ED-47F3-ABF4-79F7D6E4AAAE}" presName="linear" presStyleCnt="0">
        <dgm:presLayoutVars>
          <dgm:animLvl val="lvl"/>
          <dgm:resizeHandles val="exact"/>
        </dgm:presLayoutVars>
      </dgm:prSet>
      <dgm:spPr/>
    </dgm:pt>
    <dgm:pt modelId="{C3134218-EDF6-4C2F-8F3C-FBF46BDB23A6}" type="pres">
      <dgm:prSet presAssocID="{99B65EB2-6D0A-459C-813A-A3CB02D006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30952BF-DC1C-45DD-A479-3BF09C61382F}" type="pres">
      <dgm:prSet presAssocID="{E918154B-5C52-416C-9641-2D5B54D44273}" presName="spacer" presStyleCnt="0"/>
      <dgm:spPr/>
    </dgm:pt>
    <dgm:pt modelId="{1B54DA13-2177-44BC-BE75-1392A0C7A035}" type="pres">
      <dgm:prSet presAssocID="{629FECC3-6762-48C2-A69D-00C4AAF170E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A7000B-955B-4012-9293-1588AB69DB40}" srcId="{0BE3C4EB-C8ED-47F3-ABF4-79F7D6E4AAAE}" destId="{99B65EB2-6D0A-459C-813A-A3CB02D006F6}" srcOrd="0" destOrd="0" parTransId="{C22758F4-89D1-4EF7-993B-3B70BF9847E2}" sibTransId="{E918154B-5C52-416C-9641-2D5B54D44273}"/>
    <dgm:cxn modelId="{1FE15764-21A4-4140-8AEA-337145533492}" srcId="{0BE3C4EB-C8ED-47F3-ABF4-79F7D6E4AAAE}" destId="{629FECC3-6762-48C2-A69D-00C4AAF170E7}" srcOrd="1" destOrd="0" parTransId="{91E39AE2-F85B-4ABC-A43A-34CC2484F629}" sibTransId="{B1CED2FC-8F98-4FF6-AF24-80FA5786394C}"/>
    <dgm:cxn modelId="{1FED9C6B-E981-487F-B71D-9E1316523407}" type="presOf" srcId="{99B65EB2-6D0A-459C-813A-A3CB02D006F6}" destId="{C3134218-EDF6-4C2F-8F3C-FBF46BDB23A6}" srcOrd="0" destOrd="0" presId="urn:microsoft.com/office/officeart/2005/8/layout/vList2"/>
    <dgm:cxn modelId="{C703A0C0-32B0-40F3-BF6D-295186B99844}" type="presOf" srcId="{0BE3C4EB-C8ED-47F3-ABF4-79F7D6E4AAAE}" destId="{2F8FADAF-67C3-4FDD-825C-DD18C76A54C1}" srcOrd="0" destOrd="0" presId="urn:microsoft.com/office/officeart/2005/8/layout/vList2"/>
    <dgm:cxn modelId="{1C6148EF-D853-455C-BB68-DA065343A4F0}" type="presOf" srcId="{629FECC3-6762-48C2-A69D-00C4AAF170E7}" destId="{1B54DA13-2177-44BC-BE75-1392A0C7A035}" srcOrd="0" destOrd="0" presId="urn:microsoft.com/office/officeart/2005/8/layout/vList2"/>
    <dgm:cxn modelId="{AAEB31E9-E5AA-44F5-8D33-5CFA4A6E8530}" type="presParOf" srcId="{2F8FADAF-67C3-4FDD-825C-DD18C76A54C1}" destId="{C3134218-EDF6-4C2F-8F3C-FBF46BDB23A6}" srcOrd="0" destOrd="0" presId="urn:microsoft.com/office/officeart/2005/8/layout/vList2"/>
    <dgm:cxn modelId="{8F234A74-1751-4F60-9446-E7DBAE6FE9D4}" type="presParOf" srcId="{2F8FADAF-67C3-4FDD-825C-DD18C76A54C1}" destId="{630952BF-DC1C-45DD-A479-3BF09C61382F}" srcOrd="1" destOrd="0" presId="urn:microsoft.com/office/officeart/2005/8/layout/vList2"/>
    <dgm:cxn modelId="{C165AAC4-335E-4882-8BD0-F033EDA318B6}" type="presParOf" srcId="{2F8FADAF-67C3-4FDD-825C-DD18C76A54C1}" destId="{1B54DA13-2177-44BC-BE75-1392A0C7A03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3C4EB-C8ED-47F3-ABF4-79F7D6E4AA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B65EB2-6D0A-459C-813A-A3CB02D006F6}">
      <dgm:prSet/>
      <dgm:spPr/>
      <dgm:t>
        <a:bodyPr/>
        <a:lstStyle/>
        <a:p>
          <a:r>
            <a:rPr lang="en-US" b="1" dirty="0"/>
            <a:t>3 Year Training Program</a:t>
          </a:r>
          <a:endParaRPr lang="en-US" dirty="0"/>
        </a:p>
      </dgm:t>
    </dgm:pt>
    <dgm:pt modelId="{C22758F4-89D1-4EF7-993B-3B70BF9847E2}" type="parTrans" cxnId="{08A7000B-955B-4012-9293-1588AB69DB40}">
      <dgm:prSet/>
      <dgm:spPr/>
      <dgm:t>
        <a:bodyPr/>
        <a:lstStyle/>
        <a:p>
          <a:endParaRPr lang="en-US"/>
        </a:p>
      </dgm:t>
    </dgm:pt>
    <dgm:pt modelId="{E918154B-5C52-416C-9641-2D5B54D44273}" type="sibTrans" cxnId="{08A7000B-955B-4012-9293-1588AB69DB40}">
      <dgm:prSet/>
      <dgm:spPr/>
      <dgm:t>
        <a:bodyPr/>
        <a:lstStyle/>
        <a:p>
          <a:endParaRPr lang="en-US"/>
        </a:p>
      </dgm:t>
    </dgm:pt>
    <dgm:pt modelId="{712E1DA5-5840-48CE-8171-7A83A049CA3F}">
      <dgm:prSet/>
      <dgm:spPr/>
      <dgm:t>
        <a:bodyPr/>
        <a:lstStyle/>
        <a:p>
          <a:r>
            <a:rPr lang="en-US" b="1" dirty="0"/>
            <a:t>Asking Good Questions</a:t>
          </a:r>
          <a:endParaRPr lang="en-US" dirty="0"/>
        </a:p>
      </dgm:t>
    </dgm:pt>
    <dgm:pt modelId="{775709B6-D8BD-43AE-AC56-4F25EFCD82AA}" type="sibTrans" cxnId="{73EBC8F6-DBAF-4E93-9DE9-05715F47DD1B}">
      <dgm:prSet/>
      <dgm:spPr/>
      <dgm:t>
        <a:bodyPr/>
        <a:lstStyle/>
        <a:p>
          <a:endParaRPr lang="en-US"/>
        </a:p>
      </dgm:t>
    </dgm:pt>
    <dgm:pt modelId="{E6E33FDC-239D-4040-89E4-7FBDA0B010BD}" type="parTrans" cxnId="{73EBC8F6-DBAF-4E93-9DE9-05715F47DD1B}">
      <dgm:prSet/>
      <dgm:spPr/>
      <dgm:t>
        <a:bodyPr/>
        <a:lstStyle/>
        <a:p>
          <a:endParaRPr lang="en-US"/>
        </a:p>
      </dgm:t>
    </dgm:pt>
    <dgm:pt modelId="{629FECC3-6762-48C2-A69D-00C4AAF170E7}">
      <dgm:prSet/>
      <dgm:spPr/>
      <dgm:t>
        <a:bodyPr/>
        <a:lstStyle/>
        <a:p>
          <a:r>
            <a:rPr lang="en-US" b="1" dirty="0"/>
            <a:t>Values Based Education</a:t>
          </a:r>
          <a:endParaRPr lang="en-US" dirty="0"/>
        </a:p>
      </dgm:t>
    </dgm:pt>
    <dgm:pt modelId="{B1CED2FC-8F98-4FF6-AF24-80FA5786394C}" type="sibTrans" cxnId="{1FE15764-21A4-4140-8AEA-337145533492}">
      <dgm:prSet/>
      <dgm:spPr/>
      <dgm:t>
        <a:bodyPr/>
        <a:lstStyle/>
        <a:p>
          <a:endParaRPr lang="en-US"/>
        </a:p>
      </dgm:t>
    </dgm:pt>
    <dgm:pt modelId="{91E39AE2-F85B-4ABC-A43A-34CC2484F629}" type="parTrans" cxnId="{1FE15764-21A4-4140-8AEA-337145533492}">
      <dgm:prSet/>
      <dgm:spPr/>
      <dgm:t>
        <a:bodyPr/>
        <a:lstStyle/>
        <a:p>
          <a:endParaRPr lang="en-US"/>
        </a:p>
      </dgm:t>
    </dgm:pt>
    <dgm:pt modelId="{2F8FADAF-67C3-4FDD-825C-DD18C76A54C1}" type="pres">
      <dgm:prSet presAssocID="{0BE3C4EB-C8ED-47F3-ABF4-79F7D6E4AAAE}" presName="linear" presStyleCnt="0">
        <dgm:presLayoutVars>
          <dgm:animLvl val="lvl"/>
          <dgm:resizeHandles val="exact"/>
        </dgm:presLayoutVars>
      </dgm:prSet>
      <dgm:spPr/>
    </dgm:pt>
    <dgm:pt modelId="{C3134218-EDF6-4C2F-8F3C-FBF46BDB23A6}" type="pres">
      <dgm:prSet presAssocID="{99B65EB2-6D0A-459C-813A-A3CB02D006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0952BF-DC1C-45DD-A479-3BF09C61382F}" type="pres">
      <dgm:prSet presAssocID="{E918154B-5C52-416C-9641-2D5B54D44273}" presName="spacer" presStyleCnt="0"/>
      <dgm:spPr/>
    </dgm:pt>
    <dgm:pt modelId="{1B54DA13-2177-44BC-BE75-1392A0C7A035}" type="pres">
      <dgm:prSet presAssocID="{629FECC3-6762-48C2-A69D-00C4AAF170E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69B5FC-E972-4314-ABBF-8625A64D96D4}" type="pres">
      <dgm:prSet presAssocID="{B1CED2FC-8F98-4FF6-AF24-80FA5786394C}" presName="spacer" presStyleCnt="0"/>
      <dgm:spPr/>
    </dgm:pt>
    <dgm:pt modelId="{1166672A-1E20-41A9-A009-FCD6F3FE7B73}" type="pres">
      <dgm:prSet presAssocID="{712E1DA5-5840-48CE-8171-7A83A049CA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A7000B-955B-4012-9293-1588AB69DB40}" srcId="{0BE3C4EB-C8ED-47F3-ABF4-79F7D6E4AAAE}" destId="{99B65EB2-6D0A-459C-813A-A3CB02D006F6}" srcOrd="0" destOrd="0" parTransId="{C22758F4-89D1-4EF7-993B-3B70BF9847E2}" sibTransId="{E918154B-5C52-416C-9641-2D5B54D44273}"/>
    <dgm:cxn modelId="{1FE15764-21A4-4140-8AEA-337145533492}" srcId="{0BE3C4EB-C8ED-47F3-ABF4-79F7D6E4AAAE}" destId="{629FECC3-6762-48C2-A69D-00C4AAF170E7}" srcOrd="1" destOrd="0" parTransId="{91E39AE2-F85B-4ABC-A43A-34CC2484F629}" sibTransId="{B1CED2FC-8F98-4FF6-AF24-80FA5786394C}"/>
    <dgm:cxn modelId="{1FED9C6B-E981-487F-B71D-9E1316523407}" type="presOf" srcId="{99B65EB2-6D0A-459C-813A-A3CB02D006F6}" destId="{C3134218-EDF6-4C2F-8F3C-FBF46BDB23A6}" srcOrd="0" destOrd="0" presId="urn:microsoft.com/office/officeart/2005/8/layout/vList2"/>
    <dgm:cxn modelId="{26B62AA0-9EEB-4019-88EC-F67101CF9BE7}" type="presOf" srcId="{712E1DA5-5840-48CE-8171-7A83A049CA3F}" destId="{1166672A-1E20-41A9-A009-FCD6F3FE7B73}" srcOrd="0" destOrd="0" presId="urn:microsoft.com/office/officeart/2005/8/layout/vList2"/>
    <dgm:cxn modelId="{C703A0C0-32B0-40F3-BF6D-295186B99844}" type="presOf" srcId="{0BE3C4EB-C8ED-47F3-ABF4-79F7D6E4AAAE}" destId="{2F8FADAF-67C3-4FDD-825C-DD18C76A54C1}" srcOrd="0" destOrd="0" presId="urn:microsoft.com/office/officeart/2005/8/layout/vList2"/>
    <dgm:cxn modelId="{1C6148EF-D853-455C-BB68-DA065343A4F0}" type="presOf" srcId="{629FECC3-6762-48C2-A69D-00C4AAF170E7}" destId="{1B54DA13-2177-44BC-BE75-1392A0C7A035}" srcOrd="0" destOrd="0" presId="urn:microsoft.com/office/officeart/2005/8/layout/vList2"/>
    <dgm:cxn modelId="{73EBC8F6-DBAF-4E93-9DE9-05715F47DD1B}" srcId="{0BE3C4EB-C8ED-47F3-ABF4-79F7D6E4AAAE}" destId="{712E1DA5-5840-48CE-8171-7A83A049CA3F}" srcOrd="2" destOrd="0" parTransId="{E6E33FDC-239D-4040-89E4-7FBDA0B010BD}" sibTransId="{775709B6-D8BD-43AE-AC56-4F25EFCD82AA}"/>
    <dgm:cxn modelId="{AAEB31E9-E5AA-44F5-8D33-5CFA4A6E8530}" type="presParOf" srcId="{2F8FADAF-67C3-4FDD-825C-DD18C76A54C1}" destId="{C3134218-EDF6-4C2F-8F3C-FBF46BDB23A6}" srcOrd="0" destOrd="0" presId="urn:microsoft.com/office/officeart/2005/8/layout/vList2"/>
    <dgm:cxn modelId="{8F234A74-1751-4F60-9446-E7DBAE6FE9D4}" type="presParOf" srcId="{2F8FADAF-67C3-4FDD-825C-DD18C76A54C1}" destId="{630952BF-DC1C-45DD-A479-3BF09C61382F}" srcOrd="1" destOrd="0" presId="urn:microsoft.com/office/officeart/2005/8/layout/vList2"/>
    <dgm:cxn modelId="{C165AAC4-335E-4882-8BD0-F033EDA318B6}" type="presParOf" srcId="{2F8FADAF-67C3-4FDD-825C-DD18C76A54C1}" destId="{1B54DA13-2177-44BC-BE75-1392A0C7A035}" srcOrd="2" destOrd="0" presId="urn:microsoft.com/office/officeart/2005/8/layout/vList2"/>
    <dgm:cxn modelId="{3014DCE8-F670-4470-AAD8-3488D263170A}" type="presParOf" srcId="{2F8FADAF-67C3-4FDD-825C-DD18C76A54C1}" destId="{6369B5FC-E972-4314-ABBF-8625A64D96D4}" srcOrd="3" destOrd="0" presId="urn:microsoft.com/office/officeart/2005/8/layout/vList2"/>
    <dgm:cxn modelId="{96DBB779-28DB-4CC1-BDE1-C6018CD5AD9C}" type="presParOf" srcId="{2F8FADAF-67C3-4FDD-825C-DD18C76A54C1}" destId="{1166672A-1E20-41A9-A009-FCD6F3FE7B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3C4EB-C8ED-47F3-ABF4-79F7D6E4AA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B65EB2-6D0A-459C-813A-A3CB02D006F6}">
      <dgm:prSet/>
      <dgm:spPr/>
      <dgm:t>
        <a:bodyPr/>
        <a:lstStyle/>
        <a:p>
          <a:r>
            <a:rPr lang="en-US" b="1" dirty="0"/>
            <a:t>3 Year Training Program</a:t>
          </a:r>
          <a:endParaRPr lang="en-US" dirty="0"/>
        </a:p>
      </dgm:t>
    </dgm:pt>
    <dgm:pt modelId="{C22758F4-89D1-4EF7-993B-3B70BF9847E2}" type="parTrans" cxnId="{08A7000B-955B-4012-9293-1588AB69DB40}">
      <dgm:prSet/>
      <dgm:spPr/>
      <dgm:t>
        <a:bodyPr/>
        <a:lstStyle/>
        <a:p>
          <a:endParaRPr lang="en-US"/>
        </a:p>
      </dgm:t>
    </dgm:pt>
    <dgm:pt modelId="{E918154B-5C52-416C-9641-2D5B54D44273}" type="sibTrans" cxnId="{08A7000B-955B-4012-9293-1588AB69DB40}">
      <dgm:prSet/>
      <dgm:spPr/>
      <dgm:t>
        <a:bodyPr/>
        <a:lstStyle/>
        <a:p>
          <a:endParaRPr lang="en-US"/>
        </a:p>
      </dgm:t>
    </dgm:pt>
    <dgm:pt modelId="{E193FDD2-CDCA-4D3C-B976-20CC3A4DA217}">
      <dgm:prSet/>
      <dgm:spPr/>
      <dgm:t>
        <a:bodyPr/>
        <a:lstStyle/>
        <a:p>
          <a:r>
            <a:rPr lang="en-US" b="1"/>
            <a:t>Self Evaluation and Reflection</a:t>
          </a:r>
          <a:endParaRPr lang="en-US"/>
        </a:p>
      </dgm:t>
    </dgm:pt>
    <dgm:pt modelId="{078BCA8F-F6E8-49E5-94E5-02DBD0FC91EA}" type="sibTrans" cxnId="{7DCA327B-1D19-4051-B26E-350929E5C9B1}">
      <dgm:prSet/>
      <dgm:spPr/>
      <dgm:t>
        <a:bodyPr/>
        <a:lstStyle/>
        <a:p>
          <a:endParaRPr lang="en-US"/>
        </a:p>
      </dgm:t>
    </dgm:pt>
    <dgm:pt modelId="{DD8A0F6B-C89A-4E18-9E6F-07AF8D1F4F4A}" type="parTrans" cxnId="{7DCA327B-1D19-4051-B26E-350929E5C9B1}">
      <dgm:prSet/>
      <dgm:spPr/>
      <dgm:t>
        <a:bodyPr/>
        <a:lstStyle/>
        <a:p>
          <a:endParaRPr lang="en-US"/>
        </a:p>
      </dgm:t>
    </dgm:pt>
    <dgm:pt modelId="{712E1DA5-5840-48CE-8171-7A83A049CA3F}">
      <dgm:prSet/>
      <dgm:spPr/>
      <dgm:t>
        <a:bodyPr/>
        <a:lstStyle/>
        <a:p>
          <a:r>
            <a:rPr lang="en-US" b="1" dirty="0"/>
            <a:t>Asking Good Questions</a:t>
          </a:r>
          <a:endParaRPr lang="en-US" dirty="0"/>
        </a:p>
      </dgm:t>
    </dgm:pt>
    <dgm:pt modelId="{775709B6-D8BD-43AE-AC56-4F25EFCD82AA}" type="sibTrans" cxnId="{73EBC8F6-DBAF-4E93-9DE9-05715F47DD1B}">
      <dgm:prSet/>
      <dgm:spPr/>
      <dgm:t>
        <a:bodyPr/>
        <a:lstStyle/>
        <a:p>
          <a:endParaRPr lang="en-US"/>
        </a:p>
      </dgm:t>
    </dgm:pt>
    <dgm:pt modelId="{E6E33FDC-239D-4040-89E4-7FBDA0B010BD}" type="parTrans" cxnId="{73EBC8F6-DBAF-4E93-9DE9-05715F47DD1B}">
      <dgm:prSet/>
      <dgm:spPr/>
      <dgm:t>
        <a:bodyPr/>
        <a:lstStyle/>
        <a:p>
          <a:endParaRPr lang="en-US"/>
        </a:p>
      </dgm:t>
    </dgm:pt>
    <dgm:pt modelId="{629FECC3-6762-48C2-A69D-00C4AAF170E7}">
      <dgm:prSet/>
      <dgm:spPr/>
      <dgm:t>
        <a:bodyPr/>
        <a:lstStyle/>
        <a:p>
          <a:r>
            <a:rPr lang="en-US" b="1" dirty="0"/>
            <a:t>Values Based Education</a:t>
          </a:r>
          <a:endParaRPr lang="en-US" dirty="0"/>
        </a:p>
      </dgm:t>
    </dgm:pt>
    <dgm:pt modelId="{B1CED2FC-8F98-4FF6-AF24-80FA5786394C}" type="sibTrans" cxnId="{1FE15764-21A4-4140-8AEA-337145533492}">
      <dgm:prSet/>
      <dgm:spPr/>
      <dgm:t>
        <a:bodyPr/>
        <a:lstStyle/>
        <a:p>
          <a:endParaRPr lang="en-US"/>
        </a:p>
      </dgm:t>
    </dgm:pt>
    <dgm:pt modelId="{91E39AE2-F85B-4ABC-A43A-34CC2484F629}" type="parTrans" cxnId="{1FE15764-21A4-4140-8AEA-337145533492}">
      <dgm:prSet/>
      <dgm:spPr/>
      <dgm:t>
        <a:bodyPr/>
        <a:lstStyle/>
        <a:p>
          <a:endParaRPr lang="en-US"/>
        </a:p>
      </dgm:t>
    </dgm:pt>
    <dgm:pt modelId="{2F8FADAF-67C3-4FDD-825C-DD18C76A54C1}" type="pres">
      <dgm:prSet presAssocID="{0BE3C4EB-C8ED-47F3-ABF4-79F7D6E4AAAE}" presName="linear" presStyleCnt="0">
        <dgm:presLayoutVars>
          <dgm:animLvl val="lvl"/>
          <dgm:resizeHandles val="exact"/>
        </dgm:presLayoutVars>
      </dgm:prSet>
      <dgm:spPr/>
    </dgm:pt>
    <dgm:pt modelId="{C3134218-EDF6-4C2F-8F3C-FBF46BDB23A6}" type="pres">
      <dgm:prSet presAssocID="{99B65EB2-6D0A-459C-813A-A3CB02D006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0952BF-DC1C-45DD-A479-3BF09C61382F}" type="pres">
      <dgm:prSet presAssocID="{E918154B-5C52-416C-9641-2D5B54D44273}" presName="spacer" presStyleCnt="0"/>
      <dgm:spPr/>
    </dgm:pt>
    <dgm:pt modelId="{1B54DA13-2177-44BC-BE75-1392A0C7A035}" type="pres">
      <dgm:prSet presAssocID="{629FECC3-6762-48C2-A69D-00C4AAF170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69B5FC-E972-4314-ABBF-8625A64D96D4}" type="pres">
      <dgm:prSet presAssocID="{B1CED2FC-8F98-4FF6-AF24-80FA5786394C}" presName="spacer" presStyleCnt="0"/>
      <dgm:spPr/>
    </dgm:pt>
    <dgm:pt modelId="{1166672A-1E20-41A9-A009-FCD6F3FE7B73}" type="pres">
      <dgm:prSet presAssocID="{712E1DA5-5840-48CE-8171-7A83A049CA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3D6815A-38F7-41C9-BB1B-4A51A032BCF9}" type="pres">
      <dgm:prSet presAssocID="{775709B6-D8BD-43AE-AC56-4F25EFCD82AA}" presName="spacer" presStyleCnt="0"/>
      <dgm:spPr/>
    </dgm:pt>
    <dgm:pt modelId="{CAA5D9FD-7DD8-4C78-9D91-410616C22F0E}" type="pres">
      <dgm:prSet presAssocID="{E193FDD2-CDCA-4D3C-B976-20CC3A4DA21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A7000B-955B-4012-9293-1588AB69DB40}" srcId="{0BE3C4EB-C8ED-47F3-ABF4-79F7D6E4AAAE}" destId="{99B65EB2-6D0A-459C-813A-A3CB02D006F6}" srcOrd="0" destOrd="0" parTransId="{C22758F4-89D1-4EF7-993B-3B70BF9847E2}" sibTransId="{E918154B-5C52-416C-9641-2D5B54D44273}"/>
    <dgm:cxn modelId="{1FE15764-21A4-4140-8AEA-337145533492}" srcId="{0BE3C4EB-C8ED-47F3-ABF4-79F7D6E4AAAE}" destId="{629FECC3-6762-48C2-A69D-00C4AAF170E7}" srcOrd="1" destOrd="0" parTransId="{91E39AE2-F85B-4ABC-A43A-34CC2484F629}" sibTransId="{B1CED2FC-8F98-4FF6-AF24-80FA5786394C}"/>
    <dgm:cxn modelId="{1FED9C6B-E981-487F-B71D-9E1316523407}" type="presOf" srcId="{99B65EB2-6D0A-459C-813A-A3CB02D006F6}" destId="{C3134218-EDF6-4C2F-8F3C-FBF46BDB23A6}" srcOrd="0" destOrd="0" presId="urn:microsoft.com/office/officeart/2005/8/layout/vList2"/>
    <dgm:cxn modelId="{7DCA327B-1D19-4051-B26E-350929E5C9B1}" srcId="{0BE3C4EB-C8ED-47F3-ABF4-79F7D6E4AAAE}" destId="{E193FDD2-CDCA-4D3C-B976-20CC3A4DA217}" srcOrd="3" destOrd="0" parTransId="{DD8A0F6B-C89A-4E18-9E6F-07AF8D1F4F4A}" sibTransId="{078BCA8F-F6E8-49E5-94E5-02DBD0FC91EA}"/>
    <dgm:cxn modelId="{26B62AA0-9EEB-4019-88EC-F67101CF9BE7}" type="presOf" srcId="{712E1DA5-5840-48CE-8171-7A83A049CA3F}" destId="{1166672A-1E20-41A9-A009-FCD6F3FE7B73}" srcOrd="0" destOrd="0" presId="urn:microsoft.com/office/officeart/2005/8/layout/vList2"/>
    <dgm:cxn modelId="{C703A0C0-32B0-40F3-BF6D-295186B99844}" type="presOf" srcId="{0BE3C4EB-C8ED-47F3-ABF4-79F7D6E4AAAE}" destId="{2F8FADAF-67C3-4FDD-825C-DD18C76A54C1}" srcOrd="0" destOrd="0" presId="urn:microsoft.com/office/officeart/2005/8/layout/vList2"/>
    <dgm:cxn modelId="{6BDD58C9-6E60-4C0D-9659-F890E6C76E51}" type="presOf" srcId="{E193FDD2-CDCA-4D3C-B976-20CC3A4DA217}" destId="{CAA5D9FD-7DD8-4C78-9D91-410616C22F0E}" srcOrd="0" destOrd="0" presId="urn:microsoft.com/office/officeart/2005/8/layout/vList2"/>
    <dgm:cxn modelId="{1C6148EF-D853-455C-BB68-DA065343A4F0}" type="presOf" srcId="{629FECC3-6762-48C2-A69D-00C4AAF170E7}" destId="{1B54DA13-2177-44BC-BE75-1392A0C7A035}" srcOrd="0" destOrd="0" presId="urn:microsoft.com/office/officeart/2005/8/layout/vList2"/>
    <dgm:cxn modelId="{73EBC8F6-DBAF-4E93-9DE9-05715F47DD1B}" srcId="{0BE3C4EB-C8ED-47F3-ABF4-79F7D6E4AAAE}" destId="{712E1DA5-5840-48CE-8171-7A83A049CA3F}" srcOrd="2" destOrd="0" parTransId="{E6E33FDC-239D-4040-89E4-7FBDA0B010BD}" sibTransId="{775709B6-D8BD-43AE-AC56-4F25EFCD82AA}"/>
    <dgm:cxn modelId="{AAEB31E9-E5AA-44F5-8D33-5CFA4A6E8530}" type="presParOf" srcId="{2F8FADAF-67C3-4FDD-825C-DD18C76A54C1}" destId="{C3134218-EDF6-4C2F-8F3C-FBF46BDB23A6}" srcOrd="0" destOrd="0" presId="urn:microsoft.com/office/officeart/2005/8/layout/vList2"/>
    <dgm:cxn modelId="{8F234A74-1751-4F60-9446-E7DBAE6FE9D4}" type="presParOf" srcId="{2F8FADAF-67C3-4FDD-825C-DD18C76A54C1}" destId="{630952BF-DC1C-45DD-A479-3BF09C61382F}" srcOrd="1" destOrd="0" presId="urn:microsoft.com/office/officeart/2005/8/layout/vList2"/>
    <dgm:cxn modelId="{C165AAC4-335E-4882-8BD0-F033EDA318B6}" type="presParOf" srcId="{2F8FADAF-67C3-4FDD-825C-DD18C76A54C1}" destId="{1B54DA13-2177-44BC-BE75-1392A0C7A035}" srcOrd="2" destOrd="0" presId="urn:microsoft.com/office/officeart/2005/8/layout/vList2"/>
    <dgm:cxn modelId="{3014DCE8-F670-4470-AAD8-3488D263170A}" type="presParOf" srcId="{2F8FADAF-67C3-4FDD-825C-DD18C76A54C1}" destId="{6369B5FC-E972-4314-ABBF-8625A64D96D4}" srcOrd="3" destOrd="0" presId="urn:microsoft.com/office/officeart/2005/8/layout/vList2"/>
    <dgm:cxn modelId="{96DBB779-28DB-4CC1-BDE1-C6018CD5AD9C}" type="presParOf" srcId="{2F8FADAF-67C3-4FDD-825C-DD18C76A54C1}" destId="{1166672A-1E20-41A9-A009-FCD6F3FE7B73}" srcOrd="4" destOrd="0" presId="urn:microsoft.com/office/officeart/2005/8/layout/vList2"/>
    <dgm:cxn modelId="{27BF4571-8B21-4629-ACD6-73D78A69EBC0}" type="presParOf" srcId="{2F8FADAF-67C3-4FDD-825C-DD18C76A54C1}" destId="{C3D6815A-38F7-41C9-BB1B-4A51A032BCF9}" srcOrd="5" destOrd="0" presId="urn:microsoft.com/office/officeart/2005/8/layout/vList2"/>
    <dgm:cxn modelId="{E4622DDC-104C-43D9-B04C-007EA25369BF}" type="presParOf" srcId="{2F8FADAF-67C3-4FDD-825C-DD18C76A54C1}" destId="{CAA5D9FD-7DD8-4C78-9D91-410616C22F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E3C4EB-C8ED-47F3-ABF4-79F7D6E4AA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9B65EB2-6D0A-459C-813A-A3CB02D006F6}">
      <dgm:prSet/>
      <dgm:spPr/>
      <dgm:t>
        <a:bodyPr/>
        <a:lstStyle/>
        <a:p>
          <a:r>
            <a:rPr lang="en-US" b="1" dirty="0"/>
            <a:t>3 Year Training Program</a:t>
          </a:r>
          <a:endParaRPr lang="en-US" dirty="0"/>
        </a:p>
      </dgm:t>
    </dgm:pt>
    <dgm:pt modelId="{C22758F4-89D1-4EF7-993B-3B70BF9847E2}" type="parTrans" cxnId="{08A7000B-955B-4012-9293-1588AB69DB40}">
      <dgm:prSet/>
      <dgm:spPr/>
      <dgm:t>
        <a:bodyPr/>
        <a:lstStyle/>
        <a:p>
          <a:endParaRPr lang="en-US"/>
        </a:p>
      </dgm:t>
    </dgm:pt>
    <dgm:pt modelId="{E918154B-5C52-416C-9641-2D5B54D44273}" type="sibTrans" cxnId="{08A7000B-955B-4012-9293-1588AB69DB40}">
      <dgm:prSet/>
      <dgm:spPr/>
      <dgm:t>
        <a:bodyPr/>
        <a:lstStyle/>
        <a:p>
          <a:endParaRPr lang="en-US"/>
        </a:p>
      </dgm:t>
    </dgm:pt>
    <dgm:pt modelId="{B4E5DF97-D832-422D-9A7B-931B25FD3375}">
      <dgm:prSet/>
      <dgm:spPr/>
      <dgm:t>
        <a:bodyPr/>
        <a:lstStyle/>
        <a:p>
          <a:r>
            <a:rPr lang="en-US" b="1" dirty="0"/>
            <a:t>Critical Thinking</a:t>
          </a:r>
          <a:endParaRPr lang="en-US" dirty="0"/>
        </a:p>
      </dgm:t>
    </dgm:pt>
    <dgm:pt modelId="{D27FDA45-FB7A-4CBD-8581-2711C76EA3A9}" type="sibTrans" cxnId="{242767A4-10BD-48D6-9BD4-0FCC4C72B08A}">
      <dgm:prSet/>
      <dgm:spPr/>
      <dgm:t>
        <a:bodyPr/>
        <a:lstStyle/>
        <a:p>
          <a:endParaRPr lang="en-US"/>
        </a:p>
      </dgm:t>
    </dgm:pt>
    <dgm:pt modelId="{F4BA840B-C04C-486F-A71C-85689B05F097}" type="parTrans" cxnId="{242767A4-10BD-48D6-9BD4-0FCC4C72B08A}">
      <dgm:prSet/>
      <dgm:spPr/>
      <dgm:t>
        <a:bodyPr/>
        <a:lstStyle/>
        <a:p>
          <a:endParaRPr lang="en-US"/>
        </a:p>
      </dgm:t>
    </dgm:pt>
    <dgm:pt modelId="{E193FDD2-CDCA-4D3C-B976-20CC3A4DA217}">
      <dgm:prSet/>
      <dgm:spPr/>
      <dgm:t>
        <a:bodyPr/>
        <a:lstStyle/>
        <a:p>
          <a:r>
            <a:rPr lang="en-US" b="1"/>
            <a:t>Self Evaluation and Reflection</a:t>
          </a:r>
          <a:endParaRPr lang="en-US"/>
        </a:p>
      </dgm:t>
    </dgm:pt>
    <dgm:pt modelId="{078BCA8F-F6E8-49E5-94E5-02DBD0FC91EA}" type="sibTrans" cxnId="{7DCA327B-1D19-4051-B26E-350929E5C9B1}">
      <dgm:prSet/>
      <dgm:spPr/>
      <dgm:t>
        <a:bodyPr/>
        <a:lstStyle/>
        <a:p>
          <a:endParaRPr lang="en-US"/>
        </a:p>
      </dgm:t>
    </dgm:pt>
    <dgm:pt modelId="{DD8A0F6B-C89A-4E18-9E6F-07AF8D1F4F4A}" type="parTrans" cxnId="{7DCA327B-1D19-4051-B26E-350929E5C9B1}">
      <dgm:prSet/>
      <dgm:spPr/>
      <dgm:t>
        <a:bodyPr/>
        <a:lstStyle/>
        <a:p>
          <a:endParaRPr lang="en-US"/>
        </a:p>
      </dgm:t>
    </dgm:pt>
    <dgm:pt modelId="{712E1DA5-5840-48CE-8171-7A83A049CA3F}">
      <dgm:prSet/>
      <dgm:spPr/>
      <dgm:t>
        <a:bodyPr/>
        <a:lstStyle/>
        <a:p>
          <a:r>
            <a:rPr lang="en-US" b="1" dirty="0"/>
            <a:t>Asking Good Questions</a:t>
          </a:r>
          <a:endParaRPr lang="en-US" dirty="0"/>
        </a:p>
      </dgm:t>
    </dgm:pt>
    <dgm:pt modelId="{775709B6-D8BD-43AE-AC56-4F25EFCD82AA}" type="sibTrans" cxnId="{73EBC8F6-DBAF-4E93-9DE9-05715F47DD1B}">
      <dgm:prSet/>
      <dgm:spPr/>
      <dgm:t>
        <a:bodyPr/>
        <a:lstStyle/>
        <a:p>
          <a:endParaRPr lang="en-US"/>
        </a:p>
      </dgm:t>
    </dgm:pt>
    <dgm:pt modelId="{E6E33FDC-239D-4040-89E4-7FBDA0B010BD}" type="parTrans" cxnId="{73EBC8F6-DBAF-4E93-9DE9-05715F47DD1B}">
      <dgm:prSet/>
      <dgm:spPr/>
      <dgm:t>
        <a:bodyPr/>
        <a:lstStyle/>
        <a:p>
          <a:endParaRPr lang="en-US"/>
        </a:p>
      </dgm:t>
    </dgm:pt>
    <dgm:pt modelId="{629FECC3-6762-48C2-A69D-00C4AAF170E7}">
      <dgm:prSet/>
      <dgm:spPr/>
      <dgm:t>
        <a:bodyPr/>
        <a:lstStyle/>
        <a:p>
          <a:r>
            <a:rPr lang="en-US" b="1" dirty="0"/>
            <a:t>Values Based Education</a:t>
          </a:r>
          <a:endParaRPr lang="en-US" dirty="0"/>
        </a:p>
      </dgm:t>
    </dgm:pt>
    <dgm:pt modelId="{B1CED2FC-8F98-4FF6-AF24-80FA5786394C}" type="sibTrans" cxnId="{1FE15764-21A4-4140-8AEA-337145533492}">
      <dgm:prSet/>
      <dgm:spPr/>
      <dgm:t>
        <a:bodyPr/>
        <a:lstStyle/>
        <a:p>
          <a:endParaRPr lang="en-US"/>
        </a:p>
      </dgm:t>
    </dgm:pt>
    <dgm:pt modelId="{91E39AE2-F85B-4ABC-A43A-34CC2484F629}" type="parTrans" cxnId="{1FE15764-21A4-4140-8AEA-337145533492}">
      <dgm:prSet/>
      <dgm:spPr/>
      <dgm:t>
        <a:bodyPr/>
        <a:lstStyle/>
        <a:p>
          <a:endParaRPr lang="en-US"/>
        </a:p>
      </dgm:t>
    </dgm:pt>
    <dgm:pt modelId="{2F8FADAF-67C3-4FDD-825C-DD18C76A54C1}" type="pres">
      <dgm:prSet presAssocID="{0BE3C4EB-C8ED-47F3-ABF4-79F7D6E4AAAE}" presName="linear" presStyleCnt="0">
        <dgm:presLayoutVars>
          <dgm:animLvl val="lvl"/>
          <dgm:resizeHandles val="exact"/>
        </dgm:presLayoutVars>
      </dgm:prSet>
      <dgm:spPr/>
    </dgm:pt>
    <dgm:pt modelId="{C3134218-EDF6-4C2F-8F3C-FBF46BDB23A6}" type="pres">
      <dgm:prSet presAssocID="{99B65EB2-6D0A-459C-813A-A3CB02D006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0952BF-DC1C-45DD-A479-3BF09C61382F}" type="pres">
      <dgm:prSet presAssocID="{E918154B-5C52-416C-9641-2D5B54D44273}" presName="spacer" presStyleCnt="0"/>
      <dgm:spPr/>
    </dgm:pt>
    <dgm:pt modelId="{1B54DA13-2177-44BC-BE75-1392A0C7A035}" type="pres">
      <dgm:prSet presAssocID="{629FECC3-6762-48C2-A69D-00C4AAF170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69B5FC-E972-4314-ABBF-8625A64D96D4}" type="pres">
      <dgm:prSet presAssocID="{B1CED2FC-8F98-4FF6-AF24-80FA5786394C}" presName="spacer" presStyleCnt="0"/>
      <dgm:spPr/>
    </dgm:pt>
    <dgm:pt modelId="{1166672A-1E20-41A9-A009-FCD6F3FE7B73}" type="pres">
      <dgm:prSet presAssocID="{712E1DA5-5840-48CE-8171-7A83A049CA3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D6815A-38F7-41C9-BB1B-4A51A032BCF9}" type="pres">
      <dgm:prSet presAssocID="{775709B6-D8BD-43AE-AC56-4F25EFCD82AA}" presName="spacer" presStyleCnt="0"/>
      <dgm:spPr/>
    </dgm:pt>
    <dgm:pt modelId="{CAA5D9FD-7DD8-4C78-9D91-410616C22F0E}" type="pres">
      <dgm:prSet presAssocID="{E193FDD2-CDCA-4D3C-B976-20CC3A4DA21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941DAD-3F7F-40EB-AD0F-7A7936EA221F}" type="pres">
      <dgm:prSet presAssocID="{078BCA8F-F6E8-49E5-94E5-02DBD0FC91EA}" presName="spacer" presStyleCnt="0"/>
      <dgm:spPr/>
    </dgm:pt>
    <dgm:pt modelId="{B18726E2-A6E6-418D-9BC5-CE870305BE7F}" type="pres">
      <dgm:prSet presAssocID="{B4E5DF97-D832-422D-9A7B-931B25FD337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8A7000B-955B-4012-9293-1588AB69DB40}" srcId="{0BE3C4EB-C8ED-47F3-ABF4-79F7D6E4AAAE}" destId="{99B65EB2-6D0A-459C-813A-A3CB02D006F6}" srcOrd="0" destOrd="0" parTransId="{C22758F4-89D1-4EF7-993B-3B70BF9847E2}" sibTransId="{E918154B-5C52-416C-9641-2D5B54D44273}"/>
    <dgm:cxn modelId="{1FE15764-21A4-4140-8AEA-337145533492}" srcId="{0BE3C4EB-C8ED-47F3-ABF4-79F7D6E4AAAE}" destId="{629FECC3-6762-48C2-A69D-00C4AAF170E7}" srcOrd="1" destOrd="0" parTransId="{91E39AE2-F85B-4ABC-A43A-34CC2484F629}" sibTransId="{B1CED2FC-8F98-4FF6-AF24-80FA5786394C}"/>
    <dgm:cxn modelId="{1FED9C6B-E981-487F-B71D-9E1316523407}" type="presOf" srcId="{99B65EB2-6D0A-459C-813A-A3CB02D006F6}" destId="{C3134218-EDF6-4C2F-8F3C-FBF46BDB23A6}" srcOrd="0" destOrd="0" presId="urn:microsoft.com/office/officeart/2005/8/layout/vList2"/>
    <dgm:cxn modelId="{7DCA327B-1D19-4051-B26E-350929E5C9B1}" srcId="{0BE3C4EB-C8ED-47F3-ABF4-79F7D6E4AAAE}" destId="{E193FDD2-CDCA-4D3C-B976-20CC3A4DA217}" srcOrd="3" destOrd="0" parTransId="{DD8A0F6B-C89A-4E18-9E6F-07AF8D1F4F4A}" sibTransId="{078BCA8F-F6E8-49E5-94E5-02DBD0FC91EA}"/>
    <dgm:cxn modelId="{26B62AA0-9EEB-4019-88EC-F67101CF9BE7}" type="presOf" srcId="{712E1DA5-5840-48CE-8171-7A83A049CA3F}" destId="{1166672A-1E20-41A9-A009-FCD6F3FE7B73}" srcOrd="0" destOrd="0" presId="urn:microsoft.com/office/officeart/2005/8/layout/vList2"/>
    <dgm:cxn modelId="{242767A4-10BD-48D6-9BD4-0FCC4C72B08A}" srcId="{0BE3C4EB-C8ED-47F3-ABF4-79F7D6E4AAAE}" destId="{B4E5DF97-D832-422D-9A7B-931B25FD3375}" srcOrd="4" destOrd="0" parTransId="{F4BA840B-C04C-486F-A71C-85689B05F097}" sibTransId="{D27FDA45-FB7A-4CBD-8581-2711C76EA3A9}"/>
    <dgm:cxn modelId="{CF2F34AD-283B-451A-BF7E-EF03123810A8}" type="presOf" srcId="{B4E5DF97-D832-422D-9A7B-931B25FD3375}" destId="{B18726E2-A6E6-418D-9BC5-CE870305BE7F}" srcOrd="0" destOrd="0" presId="urn:microsoft.com/office/officeart/2005/8/layout/vList2"/>
    <dgm:cxn modelId="{C703A0C0-32B0-40F3-BF6D-295186B99844}" type="presOf" srcId="{0BE3C4EB-C8ED-47F3-ABF4-79F7D6E4AAAE}" destId="{2F8FADAF-67C3-4FDD-825C-DD18C76A54C1}" srcOrd="0" destOrd="0" presId="urn:microsoft.com/office/officeart/2005/8/layout/vList2"/>
    <dgm:cxn modelId="{6BDD58C9-6E60-4C0D-9659-F890E6C76E51}" type="presOf" srcId="{E193FDD2-CDCA-4D3C-B976-20CC3A4DA217}" destId="{CAA5D9FD-7DD8-4C78-9D91-410616C22F0E}" srcOrd="0" destOrd="0" presId="urn:microsoft.com/office/officeart/2005/8/layout/vList2"/>
    <dgm:cxn modelId="{1C6148EF-D853-455C-BB68-DA065343A4F0}" type="presOf" srcId="{629FECC3-6762-48C2-A69D-00C4AAF170E7}" destId="{1B54DA13-2177-44BC-BE75-1392A0C7A035}" srcOrd="0" destOrd="0" presId="urn:microsoft.com/office/officeart/2005/8/layout/vList2"/>
    <dgm:cxn modelId="{73EBC8F6-DBAF-4E93-9DE9-05715F47DD1B}" srcId="{0BE3C4EB-C8ED-47F3-ABF4-79F7D6E4AAAE}" destId="{712E1DA5-5840-48CE-8171-7A83A049CA3F}" srcOrd="2" destOrd="0" parTransId="{E6E33FDC-239D-4040-89E4-7FBDA0B010BD}" sibTransId="{775709B6-D8BD-43AE-AC56-4F25EFCD82AA}"/>
    <dgm:cxn modelId="{AAEB31E9-E5AA-44F5-8D33-5CFA4A6E8530}" type="presParOf" srcId="{2F8FADAF-67C3-4FDD-825C-DD18C76A54C1}" destId="{C3134218-EDF6-4C2F-8F3C-FBF46BDB23A6}" srcOrd="0" destOrd="0" presId="urn:microsoft.com/office/officeart/2005/8/layout/vList2"/>
    <dgm:cxn modelId="{8F234A74-1751-4F60-9446-E7DBAE6FE9D4}" type="presParOf" srcId="{2F8FADAF-67C3-4FDD-825C-DD18C76A54C1}" destId="{630952BF-DC1C-45DD-A479-3BF09C61382F}" srcOrd="1" destOrd="0" presId="urn:microsoft.com/office/officeart/2005/8/layout/vList2"/>
    <dgm:cxn modelId="{C165AAC4-335E-4882-8BD0-F033EDA318B6}" type="presParOf" srcId="{2F8FADAF-67C3-4FDD-825C-DD18C76A54C1}" destId="{1B54DA13-2177-44BC-BE75-1392A0C7A035}" srcOrd="2" destOrd="0" presId="urn:microsoft.com/office/officeart/2005/8/layout/vList2"/>
    <dgm:cxn modelId="{3014DCE8-F670-4470-AAD8-3488D263170A}" type="presParOf" srcId="{2F8FADAF-67C3-4FDD-825C-DD18C76A54C1}" destId="{6369B5FC-E972-4314-ABBF-8625A64D96D4}" srcOrd="3" destOrd="0" presId="urn:microsoft.com/office/officeart/2005/8/layout/vList2"/>
    <dgm:cxn modelId="{96DBB779-28DB-4CC1-BDE1-C6018CD5AD9C}" type="presParOf" srcId="{2F8FADAF-67C3-4FDD-825C-DD18C76A54C1}" destId="{1166672A-1E20-41A9-A009-FCD6F3FE7B73}" srcOrd="4" destOrd="0" presId="urn:microsoft.com/office/officeart/2005/8/layout/vList2"/>
    <dgm:cxn modelId="{27BF4571-8B21-4629-ACD6-73D78A69EBC0}" type="presParOf" srcId="{2F8FADAF-67C3-4FDD-825C-DD18C76A54C1}" destId="{C3D6815A-38F7-41C9-BB1B-4A51A032BCF9}" srcOrd="5" destOrd="0" presId="urn:microsoft.com/office/officeart/2005/8/layout/vList2"/>
    <dgm:cxn modelId="{E4622DDC-104C-43D9-B04C-007EA25369BF}" type="presParOf" srcId="{2F8FADAF-67C3-4FDD-825C-DD18C76A54C1}" destId="{CAA5D9FD-7DD8-4C78-9D91-410616C22F0E}" srcOrd="6" destOrd="0" presId="urn:microsoft.com/office/officeart/2005/8/layout/vList2"/>
    <dgm:cxn modelId="{7D0B87F1-6147-4514-9D75-A825F91AF444}" type="presParOf" srcId="{2F8FADAF-67C3-4FDD-825C-DD18C76A54C1}" destId="{27941DAD-3F7F-40EB-AD0F-7A7936EA221F}" srcOrd="7" destOrd="0" presId="urn:microsoft.com/office/officeart/2005/8/layout/vList2"/>
    <dgm:cxn modelId="{B3C193CC-514F-435A-90E2-AA9005CA6FDF}" type="presParOf" srcId="{2F8FADAF-67C3-4FDD-825C-DD18C76A54C1}" destId="{B18726E2-A6E6-418D-9BC5-CE870305BE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1A33D1-ED47-49AB-9761-43BABF74CA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1A6F0F-6FA1-4E0F-A536-0224684B4F7F}">
      <dgm:prSet custT="1"/>
      <dgm:spPr/>
      <dgm:t>
        <a:bodyPr/>
        <a:lstStyle/>
        <a:p>
          <a:r>
            <a:rPr lang="en-US" sz="3200" b="1" dirty="0"/>
            <a:t>3 Year Training Program → 	Life Happens</a:t>
          </a:r>
          <a:endParaRPr lang="en-US" sz="3200" dirty="0"/>
        </a:p>
      </dgm:t>
    </dgm:pt>
    <dgm:pt modelId="{7070B9CB-ED52-469B-B595-CA112821ADF0}" type="parTrans" cxnId="{510FAA2F-A996-4713-A261-F863C16B89FF}">
      <dgm:prSet/>
      <dgm:spPr/>
      <dgm:t>
        <a:bodyPr/>
        <a:lstStyle/>
        <a:p>
          <a:endParaRPr lang="en-US"/>
        </a:p>
      </dgm:t>
    </dgm:pt>
    <dgm:pt modelId="{90B530F8-1716-4E49-B68B-7BE65E220F26}" type="sibTrans" cxnId="{510FAA2F-A996-4713-A261-F863C16B89FF}">
      <dgm:prSet/>
      <dgm:spPr/>
      <dgm:t>
        <a:bodyPr/>
        <a:lstStyle/>
        <a:p>
          <a:endParaRPr lang="en-US"/>
        </a:p>
      </dgm:t>
    </dgm:pt>
    <dgm:pt modelId="{DDEBA430-5BB4-43E5-8463-802A73D0B23E}">
      <dgm:prSet custT="1"/>
      <dgm:spPr/>
      <dgm:t>
        <a:bodyPr/>
        <a:lstStyle/>
        <a:p>
          <a:pPr algn="l"/>
          <a:endParaRPr lang="en-US" sz="3200" dirty="0"/>
        </a:p>
      </dgm:t>
    </dgm:pt>
    <dgm:pt modelId="{877E250E-EA8D-4598-8FC7-A9CB8EFC62BA}" type="parTrans" cxnId="{82AE463E-DBDF-437B-8BC8-88D238DC0F11}">
      <dgm:prSet/>
      <dgm:spPr/>
      <dgm:t>
        <a:bodyPr/>
        <a:lstStyle/>
        <a:p>
          <a:endParaRPr lang="en-US"/>
        </a:p>
      </dgm:t>
    </dgm:pt>
    <dgm:pt modelId="{3563BD43-7AC8-4467-A431-7771835D875A}" type="sibTrans" cxnId="{82AE463E-DBDF-437B-8BC8-88D238DC0F11}">
      <dgm:prSet/>
      <dgm:spPr/>
      <dgm:t>
        <a:bodyPr/>
        <a:lstStyle/>
        <a:p>
          <a:endParaRPr lang="en-US"/>
        </a:p>
      </dgm:t>
    </dgm:pt>
    <dgm:pt modelId="{2DE4623D-1F99-4F7A-991F-BAFE171D0042}">
      <dgm:prSet custT="1"/>
      <dgm:spPr/>
      <dgm:t>
        <a:bodyPr/>
        <a:lstStyle/>
        <a:p>
          <a:endParaRPr lang="en-US" sz="3200" dirty="0"/>
        </a:p>
      </dgm:t>
    </dgm:pt>
    <dgm:pt modelId="{6D2E4DFF-2AAE-40BF-B32B-CBAB1910E888}" type="parTrans" cxnId="{FFAA9EDF-58E0-4CE9-B830-B9C9F040ABF3}">
      <dgm:prSet/>
      <dgm:spPr/>
      <dgm:t>
        <a:bodyPr/>
        <a:lstStyle/>
        <a:p>
          <a:endParaRPr lang="en-US"/>
        </a:p>
      </dgm:t>
    </dgm:pt>
    <dgm:pt modelId="{5195F5DD-BC87-40D6-9B13-041B71504167}" type="sibTrans" cxnId="{FFAA9EDF-58E0-4CE9-B830-B9C9F040ABF3}">
      <dgm:prSet/>
      <dgm:spPr/>
      <dgm:t>
        <a:bodyPr/>
        <a:lstStyle/>
        <a:p>
          <a:endParaRPr lang="en-US"/>
        </a:p>
      </dgm:t>
    </dgm:pt>
    <dgm:pt modelId="{B147655C-9D1A-42AB-90E9-4768DEA0871E}">
      <dgm:prSet custT="1"/>
      <dgm:spPr/>
      <dgm:t>
        <a:bodyPr/>
        <a:lstStyle/>
        <a:p>
          <a:endParaRPr lang="en-US" sz="3200" dirty="0"/>
        </a:p>
      </dgm:t>
    </dgm:pt>
    <dgm:pt modelId="{A8FFDC49-3CC5-433A-B72C-43471EC4DD28}" type="parTrans" cxnId="{9F711A4F-BD8E-45A2-9C27-C0A6610D2FBF}">
      <dgm:prSet/>
      <dgm:spPr/>
      <dgm:t>
        <a:bodyPr/>
        <a:lstStyle/>
        <a:p>
          <a:endParaRPr lang="en-US"/>
        </a:p>
      </dgm:t>
    </dgm:pt>
    <dgm:pt modelId="{DDBAD1AE-F01E-4782-BAEF-291A6D461B3F}" type="sibTrans" cxnId="{9F711A4F-BD8E-45A2-9C27-C0A6610D2FBF}">
      <dgm:prSet/>
      <dgm:spPr/>
      <dgm:t>
        <a:bodyPr/>
        <a:lstStyle/>
        <a:p>
          <a:endParaRPr lang="en-US"/>
        </a:p>
      </dgm:t>
    </dgm:pt>
    <dgm:pt modelId="{E9D9B474-BBE9-47B4-9076-E0A16084C3CC}">
      <dgm:prSet custT="1"/>
      <dgm:spPr/>
      <dgm:t>
        <a:bodyPr/>
        <a:lstStyle/>
        <a:p>
          <a:pPr algn="l"/>
          <a:endParaRPr lang="en-US" sz="3200" dirty="0"/>
        </a:p>
      </dgm:t>
    </dgm:pt>
    <dgm:pt modelId="{5C013833-628A-4C8D-888C-297021E16CBD}" type="parTrans" cxnId="{F7C239C5-B3FE-4B68-B62C-CCF80F1B817B}">
      <dgm:prSet/>
      <dgm:spPr/>
      <dgm:t>
        <a:bodyPr/>
        <a:lstStyle/>
        <a:p>
          <a:endParaRPr lang="en-US"/>
        </a:p>
      </dgm:t>
    </dgm:pt>
    <dgm:pt modelId="{679C3FA1-41BB-46D7-A35B-190CB9750525}" type="sibTrans" cxnId="{F7C239C5-B3FE-4B68-B62C-CCF80F1B817B}">
      <dgm:prSet/>
      <dgm:spPr/>
      <dgm:t>
        <a:bodyPr/>
        <a:lstStyle/>
        <a:p>
          <a:endParaRPr lang="en-US"/>
        </a:p>
      </dgm:t>
    </dgm:pt>
    <dgm:pt modelId="{DB0524E9-8B65-4B73-931A-7173DD54BD71}" type="pres">
      <dgm:prSet presAssocID="{C01A33D1-ED47-49AB-9761-43BABF74CA78}" presName="root" presStyleCnt="0">
        <dgm:presLayoutVars>
          <dgm:dir/>
          <dgm:resizeHandles val="exact"/>
        </dgm:presLayoutVars>
      </dgm:prSet>
      <dgm:spPr/>
    </dgm:pt>
    <dgm:pt modelId="{180B6422-A32B-42B2-B6A8-26BA040A68DF}" type="pres">
      <dgm:prSet presAssocID="{061A6F0F-6FA1-4E0F-A536-0224684B4F7F}" presName="compNode" presStyleCnt="0"/>
      <dgm:spPr/>
    </dgm:pt>
    <dgm:pt modelId="{5F15B6EC-B825-4C98-82A3-208AB4FA19D1}" type="pres">
      <dgm:prSet presAssocID="{061A6F0F-6FA1-4E0F-A536-0224684B4F7F}" presName="bgRect" presStyleLbl="bgShp" presStyleIdx="0" presStyleCnt="5"/>
      <dgm:spPr/>
    </dgm:pt>
    <dgm:pt modelId="{E737E02C-3F54-474D-A42A-C79DBCC77720}" type="pres">
      <dgm:prSet presAssocID="{061A6F0F-6FA1-4E0F-A536-0224684B4F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1E615B9-188F-4AA9-86D4-E7F27FEC65C5}" type="pres">
      <dgm:prSet presAssocID="{061A6F0F-6FA1-4E0F-A536-0224684B4F7F}" presName="spaceRect" presStyleCnt="0"/>
      <dgm:spPr/>
    </dgm:pt>
    <dgm:pt modelId="{4DCB8942-FC21-4DD1-9B77-8AF388EE02A5}" type="pres">
      <dgm:prSet presAssocID="{061A6F0F-6FA1-4E0F-A536-0224684B4F7F}" presName="parTx" presStyleLbl="revTx" presStyleIdx="0" presStyleCnt="5">
        <dgm:presLayoutVars>
          <dgm:chMax val="0"/>
          <dgm:chPref val="0"/>
        </dgm:presLayoutVars>
      </dgm:prSet>
      <dgm:spPr/>
    </dgm:pt>
    <dgm:pt modelId="{12CDD649-AAD8-4207-BDC4-1B657BF416CA}" type="pres">
      <dgm:prSet presAssocID="{90B530F8-1716-4E49-B68B-7BE65E220F26}" presName="sibTrans" presStyleCnt="0"/>
      <dgm:spPr/>
    </dgm:pt>
    <dgm:pt modelId="{66F47D81-6DFF-4E6F-8B3E-1BEFBAA8E0E1}" type="pres">
      <dgm:prSet presAssocID="{DDEBA430-5BB4-43E5-8463-802A73D0B23E}" presName="compNode" presStyleCnt="0"/>
      <dgm:spPr/>
    </dgm:pt>
    <dgm:pt modelId="{4E561C67-A289-49C0-85D5-4B43E9287CE3}" type="pres">
      <dgm:prSet presAssocID="{DDEBA430-5BB4-43E5-8463-802A73D0B23E}" presName="bgRect" presStyleLbl="bgShp" presStyleIdx="1" presStyleCnt="5"/>
      <dgm:spPr/>
    </dgm:pt>
    <dgm:pt modelId="{7212C189-78A0-4A42-B957-F383673BFD1F}" type="pres">
      <dgm:prSet presAssocID="{DDEBA430-5BB4-43E5-8463-802A73D0B2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61B5C17-2350-4AD9-AAF1-7B21907DE2CF}" type="pres">
      <dgm:prSet presAssocID="{DDEBA430-5BB4-43E5-8463-802A73D0B23E}" presName="spaceRect" presStyleCnt="0"/>
      <dgm:spPr/>
    </dgm:pt>
    <dgm:pt modelId="{1164F62E-52A3-4CDF-A406-AE6DFC5EBBCC}" type="pres">
      <dgm:prSet presAssocID="{DDEBA430-5BB4-43E5-8463-802A73D0B23E}" presName="parTx" presStyleLbl="revTx" presStyleIdx="1" presStyleCnt="5">
        <dgm:presLayoutVars>
          <dgm:chMax val="0"/>
          <dgm:chPref val="0"/>
        </dgm:presLayoutVars>
      </dgm:prSet>
      <dgm:spPr/>
    </dgm:pt>
    <dgm:pt modelId="{59E867E3-5972-4804-A399-F452665866AA}" type="pres">
      <dgm:prSet presAssocID="{3563BD43-7AC8-4467-A431-7771835D875A}" presName="sibTrans" presStyleCnt="0"/>
      <dgm:spPr/>
    </dgm:pt>
    <dgm:pt modelId="{3A212EDA-324F-4EBB-B9F2-DA1D4A42C918}" type="pres">
      <dgm:prSet presAssocID="{2DE4623D-1F99-4F7A-991F-BAFE171D0042}" presName="compNode" presStyleCnt="0"/>
      <dgm:spPr/>
    </dgm:pt>
    <dgm:pt modelId="{A37D81FA-3FF5-4B8D-93A4-C54F09937967}" type="pres">
      <dgm:prSet presAssocID="{2DE4623D-1F99-4F7A-991F-BAFE171D0042}" presName="bgRect" presStyleLbl="bgShp" presStyleIdx="2" presStyleCnt="5"/>
      <dgm:spPr/>
    </dgm:pt>
    <dgm:pt modelId="{DD172474-E2C7-4303-AAD9-245EF9DFAFCB}" type="pres">
      <dgm:prSet presAssocID="{2DE4623D-1F99-4F7A-991F-BAFE171D00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629302-047D-40B3-9CD8-7F31422414C6}" type="pres">
      <dgm:prSet presAssocID="{2DE4623D-1F99-4F7A-991F-BAFE171D0042}" presName="spaceRect" presStyleCnt="0"/>
      <dgm:spPr/>
    </dgm:pt>
    <dgm:pt modelId="{6983D6C8-D31D-415A-93C3-443D890744E6}" type="pres">
      <dgm:prSet presAssocID="{2DE4623D-1F99-4F7A-991F-BAFE171D0042}" presName="parTx" presStyleLbl="revTx" presStyleIdx="2" presStyleCnt="5">
        <dgm:presLayoutVars>
          <dgm:chMax val="0"/>
          <dgm:chPref val="0"/>
        </dgm:presLayoutVars>
      </dgm:prSet>
      <dgm:spPr/>
    </dgm:pt>
    <dgm:pt modelId="{2F4CB9B8-B087-44CE-A240-FCFE96F7E1B6}" type="pres">
      <dgm:prSet presAssocID="{5195F5DD-BC87-40D6-9B13-041B71504167}" presName="sibTrans" presStyleCnt="0"/>
      <dgm:spPr/>
    </dgm:pt>
    <dgm:pt modelId="{BAA7A74A-9082-4D25-8DCF-2B0D3CCCB289}" type="pres">
      <dgm:prSet presAssocID="{B147655C-9D1A-42AB-90E9-4768DEA0871E}" presName="compNode" presStyleCnt="0"/>
      <dgm:spPr/>
    </dgm:pt>
    <dgm:pt modelId="{D4F37A20-FEBE-4D6B-9A85-5034AEF09B21}" type="pres">
      <dgm:prSet presAssocID="{B147655C-9D1A-42AB-90E9-4768DEA0871E}" presName="bgRect" presStyleLbl="bgShp" presStyleIdx="3" presStyleCnt="5"/>
      <dgm:spPr/>
    </dgm:pt>
    <dgm:pt modelId="{EC1059F3-20D2-4D60-B5B9-E06F4963BDDB}" type="pres">
      <dgm:prSet presAssocID="{B147655C-9D1A-42AB-90E9-4768DEA087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93C2C21-3ACF-493E-8133-FCB8F79F1C62}" type="pres">
      <dgm:prSet presAssocID="{B147655C-9D1A-42AB-90E9-4768DEA0871E}" presName="spaceRect" presStyleCnt="0"/>
      <dgm:spPr/>
    </dgm:pt>
    <dgm:pt modelId="{74D8CC29-00C7-4157-98B1-FB7EF752EBE3}" type="pres">
      <dgm:prSet presAssocID="{B147655C-9D1A-42AB-90E9-4768DEA0871E}" presName="parTx" presStyleLbl="revTx" presStyleIdx="3" presStyleCnt="5" custScaleX="102761">
        <dgm:presLayoutVars>
          <dgm:chMax val="0"/>
          <dgm:chPref val="0"/>
        </dgm:presLayoutVars>
      </dgm:prSet>
      <dgm:spPr/>
    </dgm:pt>
    <dgm:pt modelId="{6A8DFA81-ACDA-418B-8320-01E892CF3D4D}" type="pres">
      <dgm:prSet presAssocID="{DDBAD1AE-F01E-4782-BAEF-291A6D461B3F}" presName="sibTrans" presStyleCnt="0"/>
      <dgm:spPr/>
    </dgm:pt>
    <dgm:pt modelId="{AB971EDB-6647-42B7-9204-0E5D21CD40EE}" type="pres">
      <dgm:prSet presAssocID="{E9D9B474-BBE9-47B4-9076-E0A16084C3CC}" presName="compNode" presStyleCnt="0"/>
      <dgm:spPr/>
    </dgm:pt>
    <dgm:pt modelId="{D6287BD2-2475-4924-BA75-10B908F46CCD}" type="pres">
      <dgm:prSet presAssocID="{E9D9B474-BBE9-47B4-9076-E0A16084C3CC}" presName="bgRect" presStyleLbl="bgShp" presStyleIdx="4" presStyleCnt="5"/>
      <dgm:spPr/>
    </dgm:pt>
    <dgm:pt modelId="{492652FD-B217-4089-AD4D-DDE84772FC09}" type="pres">
      <dgm:prSet presAssocID="{E9D9B474-BBE9-47B4-9076-E0A16084C3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779D536-3F3E-4235-A5A9-239F01FB7C49}" type="pres">
      <dgm:prSet presAssocID="{E9D9B474-BBE9-47B4-9076-E0A16084C3CC}" presName="spaceRect" presStyleCnt="0"/>
      <dgm:spPr/>
    </dgm:pt>
    <dgm:pt modelId="{E4B0E051-27F2-490A-B5AC-291511DFFDD9}" type="pres">
      <dgm:prSet presAssocID="{E9D9B474-BBE9-47B4-9076-E0A16084C3CC}" presName="parTx" presStyleLbl="revTx" presStyleIdx="4" presStyleCnt="5" custScaleY="104188">
        <dgm:presLayoutVars>
          <dgm:chMax val="0"/>
          <dgm:chPref val="0"/>
        </dgm:presLayoutVars>
      </dgm:prSet>
      <dgm:spPr/>
    </dgm:pt>
  </dgm:ptLst>
  <dgm:cxnLst>
    <dgm:cxn modelId="{23B76306-C62E-42B2-8667-5386DE09821A}" type="presOf" srcId="{C01A33D1-ED47-49AB-9761-43BABF74CA78}" destId="{DB0524E9-8B65-4B73-931A-7173DD54BD71}" srcOrd="0" destOrd="0" presId="urn:microsoft.com/office/officeart/2018/2/layout/IconVerticalSolidList"/>
    <dgm:cxn modelId="{4649BD2B-D7BC-433C-AE22-BA5E22974A71}" type="presOf" srcId="{2DE4623D-1F99-4F7A-991F-BAFE171D0042}" destId="{6983D6C8-D31D-415A-93C3-443D890744E6}" srcOrd="0" destOrd="0" presId="urn:microsoft.com/office/officeart/2018/2/layout/IconVerticalSolidList"/>
    <dgm:cxn modelId="{510FAA2F-A996-4713-A261-F863C16B89FF}" srcId="{C01A33D1-ED47-49AB-9761-43BABF74CA78}" destId="{061A6F0F-6FA1-4E0F-A536-0224684B4F7F}" srcOrd="0" destOrd="0" parTransId="{7070B9CB-ED52-469B-B595-CA112821ADF0}" sibTransId="{90B530F8-1716-4E49-B68B-7BE65E220F26}"/>
    <dgm:cxn modelId="{82AE463E-DBDF-437B-8BC8-88D238DC0F11}" srcId="{C01A33D1-ED47-49AB-9761-43BABF74CA78}" destId="{DDEBA430-5BB4-43E5-8463-802A73D0B23E}" srcOrd="1" destOrd="0" parTransId="{877E250E-EA8D-4598-8FC7-A9CB8EFC62BA}" sibTransId="{3563BD43-7AC8-4467-A431-7771835D875A}"/>
    <dgm:cxn modelId="{3AFF355D-A571-4A00-BD66-43D6CC4765E4}" type="presOf" srcId="{DDEBA430-5BB4-43E5-8463-802A73D0B23E}" destId="{1164F62E-52A3-4CDF-A406-AE6DFC5EBBCC}" srcOrd="0" destOrd="0" presId="urn:microsoft.com/office/officeart/2018/2/layout/IconVerticalSolidList"/>
    <dgm:cxn modelId="{813B6B44-4DF4-4ECA-8FF3-E47498CC8EE8}" type="presOf" srcId="{E9D9B474-BBE9-47B4-9076-E0A16084C3CC}" destId="{E4B0E051-27F2-490A-B5AC-291511DFFDD9}" srcOrd="0" destOrd="0" presId="urn:microsoft.com/office/officeart/2018/2/layout/IconVerticalSolidList"/>
    <dgm:cxn modelId="{9F711A4F-BD8E-45A2-9C27-C0A6610D2FBF}" srcId="{C01A33D1-ED47-49AB-9761-43BABF74CA78}" destId="{B147655C-9D1A-42AB-90E9-4768DEA0871E}" srcOrd="3" destOrd="0" parTransId="{A8FFDC49-3CC5-433A-B72C-43471EC4DD28}" sibTransId="{DDBAD1AE-F01E-4782-BAEF-291A6D461B3F}"/>
    <dgm:cxn modelId="{42D8E785-9383-4336-ACDE-D3AF86EE724A}" type="presOf" srcId="{061A6F0F-6FA1-4E0F-A536-0224684B4F7F}" destId="{4DCB8942-FC21-4DD1-9B77-8AF388EE02A5}" srcOrd="0" destOrd="0" presId="urn:microsoft.com/office/officeart/2018/2/layout/IconVerticalSolidList"/>
    <dgm:cxn modelId="{98B00BA7-5DBA-45DE-8C6C-0D5BF7A97038}" type="presOf" srcId="{B147655C-9D1A-42AB-90E9-4768DEA0871E}" destId="{74D8CC29-00C7-4157-98B1-FB7EF752EBE3}" srcOrd="0" destOrd="0" presId="urn:microsoft.com/office/officeart/2018/2/layout/IconVerticalSolidList"/>
    <dgm:cxn modelId="{F7C239C5-B3FE-4B68-B62C-CCF80F1B817B}" srcId="{C01A33D1-ED47-49AB-9761-43BABF74CA78}" destId="{E9D9B474-BBE9-47B4-9076-E0A16084C3CC}" srcOrd="4" destOrd="0" parTransId="{5C013833-628A-4C8D-888C-297021E16CBD}" sibTransId="{679C3FA1-41BB-46D7-A35B-190CB9750525}"/>
    <dgm:cxn modelId="{FFAA9EDF-58E0-4CE9-B830-B9C9F040ABF3}" srcId="{C01A33D1-ED47-49AB-9761-43BABF74CA78}" destId="{2DE4623D-1F99-4F7A-991F-BAFE171D0042}" srcOrd="2" destOrd="0" parTransId="{6D2E4DFF-2AAE-40BF-B32B-CBAB1910E888}" sibTransId="{5195F5DD-BC87-40D6-9B13-041B71504167}"/>
    <dgm:cxn modelId="{1C6BC0F1-B931-4777-A7E3-C41FF73EBBFD}" type="presParOf" srcId="{DB0524E9-8B65-4B73-931A-7173DD54BD71}" destId="{180B6422-A32B-42B2-B6A8-26BA040A68DF}" srcOrd="0" destOrd="0" presId="urn:microsoft.com/office/officeart/2018/2/layout/IconVerticalSolidList"/>
    <dgm:cxn modelId="{EC7284F8-42F3-4D45-9D5F-94D351CCDA3B}" type="presParOf" srcId="{180B6422-A32B-42B2-B6A8-26BA040A68DF}" destId="{5F15B6EC-B825-4C98-82A3-208AB4FA19D1}" srcOrd="0" destOrd="0" presId="urn:microsoft.com/office/officeart/2018/2/layout/IconVerticalSolidList"/>
    <dgm:cxn modelId="{7CF2DBA4-A36E-43AF-B986-00E843B4E374}" type="presParOf" srcId="{180B6422-A32B-42B2-B6A8-26BA040A68DF}" destId="{E737E02C-3F54-474D-A42A-C79DBCC77720}" srcOrd="1" destOrd="0" presId="urn:microsoft.com/office/officeart/2018/2/layout/IconVerticalSolidList"/>
    <dgm:cxn modelId="{C8CCD3E5-6C0E-4F10-91DD-10B1D6989404}" type="presParOf" srcId="{180B6422-A32B-42B2-B6A8-26BA040A68DF}" destId="{21E615B9-188F-4AA9-86D4-E7F27FEC65C5}" srcOrd="2" destOrd="0" presId="urn:microsoft.com/office/officeart/2018/2/layout/IconVerticalSolidList"/>
    <dgm:cxn modelId="{A292BAF1-6DC7-4189-9E11-89EFDD1450B5}" type="presParOf" srcId="{180B6422-A32B-42B2-B6A8-26BA040A68DF}" destId="{4DCB8942-FC21-4DD1-9B77-8AF388EE02A5}" srcOrd="3" destOrd="0" presId="urn:microsoft.com/office/officeart/2018/2/layout/IconVerticalSolidList"/>
    <dgm:cxn modelId="{3F8C9A85-625A-489A-AD71-A506CF658E52}" type="presParOf" srcId="{DB0524E9-8B65-4B73-931A-7173DD54BD71}" destId="{12CDD649-AAD8-4207-BDC4-1B657BF416CA}" srcOrd="1" destOrd="0" presId="urn:microsoft.com/office/officeart/2018/2/layout/IconVerticalSolidList"/>
    <dgm:cxn modelId="{57307BA5-052A-400C-B449-1A772CB93A28}" type="presParOf" srcId="{DB0524E9-8B65-4B73-931A-7173DD54BD71}" destId="{66F47D81-6DFF-4E6F-8B3E-1BEFBAA8E0E1}" srcOrd="2" destOrd="0" presId="urn:microsoft.com/office/officeart/2018/2/layout/IconVerticalSolidList"/>
    <dgm:cxn modelId="{CD8961E2-A360-40C6-AE9B-EBC77AA75414}" type="presParOf" srcId="{66F47D81-6DFF-4E6F-8B3E-1BEFBAA8E0E1}" destId="{4E561C67-A289-49C0-85D5-4B43E9287CE3}" srcOrd="0" destOrd="0" presId="urn:microsoft.com/office/officeart/2018/2/layout/IconVerticalSolidList"/>
    <dgm:cxn modelId="{FC81D62B-4096-4C11-ACF3-65FEA796879B}" type="presParOf" srcId="{66F47D81-6DFF-4E6F-8B3E-1BEFBAA8E0E1}" destId="{7212C189-78A0-4A42-B957-F383673BFD1F}" srcOrd="1" destOrd="0" presId="urn:microsoft.com/office/officeart/2018/2/layout/IconVerticalSolidList"/>
    <dgm:cxn modelId="{2C964AFB-6956-43B8-8CFC-8D706C2785F9}" type="presParOf" srcId="{66F47D81-6DFF-4E6F-8B3E-1BEFBAA8E0E1}" destId="{261B5C17-2350-4AD9-AAF1-7B21907DE2CF}" srcOrd="2" destOrd="0" presId="urn:microsoft.com/office/officeart/2018/2/layout/IconVerticalSolidList"/>
    <dgm:cxn modelId="{FE6D36FD-D536-4ADB-A289-962CE823D9A1}" type="presParOf" srcId="{66F47D81-6DFF-4E6F-8B3E-1BEFBAA8E0E1}" destId="{1164F62E-52A3-4CDF-A406-AE6DFC5EBBCC}" srcOrd="3" destOrd="0" presId="urn:microsoft.com/office/officeart/2018/2/layout/IconVerticalSolidList"/>
    <dgm:cxn modelId="{E8CCEB8C-7DD2-4E37-B913-64C016CEE1F0}" type="presParOf" srcId="{DB0524E9-8B65-4B73-931A-7173DD54BD71}" destId="{59E867E3-5972-4804-A399-F452665866AA}" srcOrd="3" destOrd="0" presId="urn:microsoft.com/office/officeart/2018/2/layout/IconVerticalSolidList"/>
    <dgm:cxn modelId="{0D7D1A82-243E-4471-9E7B-6DEF0988F841}" type="presParOf" srcId="{DB0524E9-8B65-4B73-931A-7173DD54BD71}" destId="{3A212EDA-324F-4EBB-B9F2-DA1D4A42C918}" srcOrd="4" destOrd="0" presId="urn:microsoft.com/office/officeart/2018/2/layout/IconVerticalSolidList"/>
    <dgm:cxn modelId="{644A2CF4-8354-488D-A81A-A98B7516B505}" type="presParOf" srcId="{3A212EDA-324F-4EBB-B9F2-DA1D4A42C918}" destId="{A37D81FA-3FF5-4B8D-93A4-C54F09937967}" srcOrd="0" destOrd="0" presId="urn:microsoft.com/office/officeart/2018/2/layout/IconVerticalSolidList"/>
    <dgm:cxn modelId="{AFDEB87E-519D-48E2-8125-0BB780DDCD12}" type="presParOf" srcId="{3A212EDA-324F-4EBB-B9F2-DA1D4A42C918}" destId="{DD172474-E2C7-4303-AAD9-245EF9DFAFCB}" srcOrd="1" destOrd="0" presId="urn:microsoft.com/office/officeart/2018/2/layout/IconVerticalSolidList"/>
    <dgm:cxn modelId="{6FC1BF00-2F59-46EE-A979-72D865B72BBE}" type="presParOf" srcId="{3A212EDA-324F-4EBB-B9F2-DA1D4A42C918}" destId="{28629302-047D-40B3-9CD8-7F31422414C6}" srcOrd="2" destOrd="0" presId="urn:microsoft.com/office/officeart/2018/2/layout/IconVerticalSolidList"/>
    <dgm:cxn modelId="{58509128-8E89-4E05-8102-78A7AE653093}" type="presParOf" srcId="{3A212EDA-324F-4EBB-B9F2-DA1D4A42C918}" destId="{6983D6C8-D31D-415A-93C3-443D890744E6}" srcOrd="3" destOrd="0" presId="urn:microsoft.com/office/officeart/2018/2/layout/IconVerticalSolidList"/>
    <dgm:cxn modelId="{A28FA75A-F9AC-47EF-8611-1BFE6831F669}" type="presParOf" srcId="{DB0524E9-8B65-4B73-931A-7173DD54BD71}" destId="{2F4CB9B8-B087-44CE-A240-FCFE96F7E1B6}" srcOrd="5" destOrd="0" presId="urn:microsoft.com/office/officeart/2018/2/layout/IconVerticalSolidList"/>
    <dgm:cxn modelId="{DE6F00F9-6234-475F-A8AC-1AA674CD63C3}" type="presParOf" srcId="{DB0524E9-8B65-4B73-931A-7173DD54BD71}" destId="{BAA7A74A-9082-4D25-8DCF-2B0D3CCCB289}" srcOrd="6" destOrd="0" presId="urn:microsoft.com/office/officeart/2018/2/layout/IconVerticalSolidList"/>
    <dgm:cxn modelId="{F6545E7A-80E8-42E3-8389-F7A596174685}" type="presParOf" srcId="{BAA7A74A-9082-4D25-8DCF-2B0D3CCCB289}" destId="{D4F37A20-FEBE-4D6B-9A85-5034AEF09B21}" srcOrd="0" destOrd="0" presId="urn:microsoft.com/office/officeart/2018/2/layout/IconVerticalSolidList"/>
    <dgm:cxn modelId="{69C7C2B7-19BC-4CFD-A3BE-0F8EBF159DEE}" type="presParOf" srcId="{BAA7A74A-9082-4D25-8DCF-2B0D3CCCB289}" destId="{EC1059F3-20D2-4D60-B5B9-E06F4963BDDB}" srcOrd="1" destOrd="0" presId="urn:microsoft.com/office/officeart/2018/2/layout/IconVerticalSolidList"/>
    <dgm:cxn modelId="{786E71D6-E36F-4EB1-A08F-3DEE127A9310}" type="presParOf" srcId="{BAA7A74A-9082-4D25-8DCF-2B0D3CCCB289}" destId="{E93C2C21-3ACF-493E-8133-FCB8F79F1C62}" srcOrd="2" destOrd="0" presId="urn:microsoft.com/office/officeart/2018/2/layout/IconVerticalSolidList"/>
    <dgm:cxn modelId="{645B35ED-F446-4B32-BC56-61D98CC84114}" type="presParOf" srcId="{BAA7A74A-9082-4D25-8DCF-2B0D3CCCB289}" destId="{74D8CC29-00C7-4157-98B1-FB7EF752EBE3}" srcOrd="3" destOrd="0" presId="urn:microsoft.com/office/officeart/2018/2/layout/IconVerticalSolidList"/>
    <dgm:cxn modelId="{0139D24A-BE6F-4D97-9B66-3A216A2491C2}" type="presParOf" srcId="{DB0524E9-8B65-4B73-931A-7173DD54BD71}" destId="{6A8DFA81-ACDA-418B-8320-01E892CF3D4D}" srcOrd="7" destOrd="0" presId="urn:microsoft.com/office/officeart/2018/2/layout/IconVerticalSolidList"/>
    <dgm:cxn modelId="{41D2827B-8BF4-45CB-BD69-AA0A07645837}" type="presParOf" srcId="{DB0524E9-8B65-4B73-931A-7173DD54BD71}" destId="{AB971EDB-6647-42B7-9204-0E5D21CD40EE}" srcOrd="8" destOrd="0" presId="urn:microsoft.com/office/officeart/2018/2/layout/IconVerticalSolidList"/>
    <dgm:cxn modelId="{2F9E2999-2190-4B8C-8AE0-91A9557D9087}" type="presParOf" srcId="{AB971EDB-6647-42B7-9204-0E5D21CD40EE}" destId="{D6287BD2-2475-4924-BA75-10B908F46CCD}" srcOrd="0" destOrd="0" presId="urn:microsoft.com/office/officeart/2018/2/layout/IconVerticalSolidList"/>
    <dgm:cxn modelId="{FE769ED5-261B-4BA3-9879-37502D11D906}" type="presParOf" srcId="{AB971EDB-6647-42B7-9204-0E5D21CD40EE}" destId="{492652FD-B217-4089-AD4D-DDE84772FC09}" srcOrd="1" destOrd="0" presId="urn:microsoft.com/office/officeart/2018/2/layout/IconVerticalSolidList"/>
    <dgm:cxn modelId="{16339742-4128-4F5C-9222-69627367C1A8}" type="presParOf" srcId="{AB971EDB-6647-42B7-9204-0E5D21CD40EE}" destId="{A779D536-3F3E-4235-A5A9-239F01FB7C49}" srcOrd="2" destOrd="0" presId="urn:microsoft.com/office/officeart/2018/2/layout/IconVerticalSolidList"/>
    <dgm:cxn modelId="{2835FB08-78D4-4815-8EFC-5FEBA389CCD9}" type="presParOf" srcId="{AB971EDB-6647-42B7-9204-0E5D21CD40EE}" destId="{E4B0E051-27F2-490A-B5AC-291511DFF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1A33D1-ED47-49AB-9761-43BABF74CA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1A6F0F-6FA1-4E0F-A536-0224684B4F7F}">
      <dgm:prSet custT="1"/>
      <dgm:spPr/>
      <dgm:t>
        <a:bodyPr/>
        <a:lstStyle/>
        <a:p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3 Year Training Program → 	Life Happens</a:t>
          </a:r>
        </a:p>
      </dgm:t>
    </dgm:pt>
    <dgm:pt modelId="{7070B9CB-ED52-469B-B595-CA112821ADF0}" type="parTrans" cxnId="{510FAA2F-A996-4713-A261-F863C16B89FF}">
      <dgm:prSet/>
      <dgm:spPr/>
      <dgm:t>
        <a:bodyPr/>
        <a:lstStyle/>
        <a:p>
          <a:endParaRPr lang="en-US"/>
        </a:p>
      </dgm:t>
    </dgm:pt>
    <dgm:pt modelId="{90B530F8-1716-4E49-B68B-7BE65E220F26}" type="sibTrans" cxnId="{510FAA2F-A996-4713-A261-F863C16B89FF}">
      <dgm:prSet/>
      <dgm:spPr/>
      <dgm:t>
        <a:bodyPr/>
        <a:lstStyle/>
        <a:p>
          <a:endParaRPr lang="en-US"/>
        </a:p>
      </dgm:t>
    </dgm:pt>
    <dgm:pt modelId="{DDEBA430-5BB4-43E5-8463-802A73D0B23E}">
      <dgm:prSet custT="1"/>
      <dgm:spPr/>
      <dgm:t>
        <a:bodyPr/>
        <a:lstStyle/>
        <a:p>
          <a:pPr algn="l"/>
          <a:r>
            <a:rPr lang="en-US" sz="3200" b="1" dirty="0">
              <a:solidFill>
                <a:schemeClr val="tx1"/>
              </a:solidFill>
            </a:rPr>
            <a:t>Values Based Education →  Common Basis of Agreement</a:t>
          </a:r>
        </a:p>
      </dgm:t>
    </dgm:pt>
    <dgm:pt modelId="{877E250E-EA8D-4598-8FC7-A9CB8EFC62BA}" type="parTrans" cxnId="{82AE463E-DBDF-437B-8BC8-88D238DC0F11}">
      <dgm:prSet/>
      <dgm:spPr/>
      <dgm:t>
        <a:bodyPr/>
        <a:lstStyle/>
        <a:p>
          <a:endParaRPr lang="en-US"/>
        </a:p>
      </dgm:t>
    </dgm:pt>
    <dgm:pt modelId="{3563BD43-7AC8-4467-A431-7771835D875A}" type="sibTrans" cxnId="{82AE463E-DBDF-437B-8BC8-88D238DC0F11}">
      <dgm:prSet/>
      <dgm:spPr/>
      <dgm:t>
        <a:bodyPr/>
        <a:lstStyle/>
        <a:p>
          <a:endParaRPr lang="en-US"/>
        </a:p>
      </dgm:t>
    </dgm:pt>
    <dgm:pt modelId="{2DE4623D-1F99-4F7A-991F-BAFE171D0042}">
      <dgm:prSet custT="1"/>
      <dgm:spPr/>
      <dgm:t>
        <a:bodyPr/>
        <a:lstStyle/>
        <a:p>
          <a:endParaRPr lang="en-US" sz="3200" dirty="0"/>
        </a:p>
      </dgm:t>
    </dgm:pt>
    <dgm:pt modelId="{6D2E4DFF-2AAE-40BF-B32B-CBAB1910E888}" type="parTrans" cxnId="{FFAA9EDF-58E0-4CE9-B830-B9C9F040ABF3}">
      <dgm:prSet/>
      <dgm:spPr/>
      <dgm:t>
        <a:bodyPr/>
        <a:lstStyle/>
        <a:p>
          <a:endParaRPr lang="en-US"/>
        </a:p>
      </dgm:t>
    </dgm:pt>
    <dgm:pt modelId="{5195F5DD-BC87-40D6-9B13-041B71504167}" type="sibTrans" cxnId="{FFAA9EDF-58E0-4CE9-B830-B9C9F040ABF3}">
      <dgm:prSet/>
      <dgm:spPr/>
      <dgm:t>
        <a:bodyPr/>
        <a:lstStyle/>
        <a:p>
          <a:endParaRPr lang="en-US"/>
        </a:p>
      </dgm:t>
    </dgm:pt>
    <dgm:pt modelId="{B147655C-9D1A-42AB-90E9-4768DEA0871E}">
      <dgm:prSet custT="1"/>
      <dgm:spPr/>
      <dgm:t>
        <a:bodyPr/>
        <a:lstStyle/>
        <a:p>
          <a:endParaRPr lang="en-US" sz="3200" dirty="0"/>
        </a:p>
      </dgm:t>
    </dgm:pt>
    <dgm:pt modelId="{A8FFDC49-3CC5-433A-B72C-43471EC4DD28}" type="parTrans" cxnId="{9F711A4F-BD8E-45A2-9C27-C0A6610D2FBF}">
      <dgm:prSet/>
      <dgm:spPr/>
      <dgm:t>
        <a:bodyPr/>
        <a:lstStyle/>
        <a:p>
          <a:endParaRPr lang="en-US"/>
        </a:p>
      </dgm:t>
    </dgm:pt>
    <dgm:pt modelId="{DDBAD1AE-F01E-4782-BAEF-291A6D461B3F}" type="sibTrans" cxnId="{9F711A4F-BD8E-45A2-9C27-C0A6610D2FBF}">
      <dgm:prSet/>
      <dgm:spPr/>
      <dgm:t>
        <a:bodyPr/>
        <a:lstStyle/>
        <a:p>
          <a:endParaRPr lang="en-US"/>
        </a:p>
      </dgm:t>
    </dgm:pt>
    <dgm:pt modelId="{E9D9B474-BBE9-47B4-9076-E0A16084C3CC}">
      <dgm:prSet custT="1"/>
      <dgm:spPr/>
      <dgm:t>
        <a:bodyPr/>
        <a:lstStyle/>
        <a:p>
          <a:pPr algn="l"/>
          <a:endParaRPr lang="en-US" sz="3200" dirty="0"/>
        </a:p>
      </dgm:t>
    </dgm:pt>
    <dgm:pt modelId="{5C013833-628A-4C8D-888C-297021E16CBD}" type="parTrans" cxnId="{F7C239C5-B3FE-4B68-B62C-CCF80F1B817B}">
      <dgm:prSet/>
      <dgm:spPr/>
      <dgm:t>
        <a:bodyPr/>
        <a:lstStyle/>
        <a:p>
          <a:endParaRPr lang="en-US"/>
        </a:p>
      </dgm:t>
    </dgm:pt>
    <dgm:pt modelId="{679C3FA1-41BB-46D7-A35B-190CB9750525}" type="sibTrans" cxnId="{F7C239C5-B3FE-4B68-B62C-CCF80F1B817B}">
      <dgm:prSet/>
      <dgm:spPr/>
      <dgm:t>
        <a:bodyPr/>
        <a:lstStyle/>
        <a:p>
          <a:endParaRPr lang="en-US"/>
        </a:p>
      </dgm:t>
    </dgm:pt>
    <dgm:pt modelId="{DB0524E9-8B65-4B73-931A-7173DD54BD71}" type="pres">
      <dgm:prSet presAssocID="{C01A33D1-ED47-49AB-9761-43BABF74CA78}" presName="root" presStyleCnt="0">
        <dgm:presLayoutVars>
          <dgm:dir/>
          <dgm:resizeHandles val="exact"/>
        </dgm:presLayoutVars>
      </dgm:prSet>
      <dgm:spPr/>
    </dgm:pt>
    <dgm:pt modelId="{180B6422-A32B-42B2-B6A8-26BA040A68DF}" type="pres">
      <dgm:prSet presAssocID="{061A6F0F-6FA1-4E0F-A536-0224684B4F7F}" presName="compNode" presStyleCnt="0"/>
      <dgm:spPr/>
    </dgm:pt>
    <dgm:pt modelId="{5F15B6EC-B825-4C98-82A3-208AB4FA19D1}" type="pres">
      <dgm:prSet presAssocID="{061A6F0F-6FA1-4E0F-A536-0224684B4F7F}" presName="bgRect" presStyleLbl="bgShp" presStyleIdx="0" presStyleCnt="5"/>
      <dgm:spPr/>
    </dgm:pt>
    <dgm:pt modelId="{E737E02C-3F54-474D-A42A-C79DBCC77720}" type="pres">
      <dgm:prSet presAssocID="{061A6F0F-6FA1-4E0F-A536-0224684B4F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1E615B9-188F-4AA9-86D4-E7F27FEC65C5}" type="pres">
      <dgm:prSet presAssocID="{061A6F0F-6FA1-4E0F-A536-0224684B4F7F}" presName="spaceRect" presStyleCnt="0"/>
      <dgm:spPr/>
    </dgm:pt>
    <dgm:pt modelId="{4DCB8942-FC21-4DD1-9B77-8AF388EE02A5}" type="pres">
      <dgm:prSet presAssocID="{061A6F0F-6FA1-4E0F-A536-0224684B4F7F}" presName="parTx" presStyleLbl="revTx" presStyleIdx="0" presStyleCnt="5">
        <dgm:presLayoutVars>
          <dgm:chMax val="0"/>
          <dgm:chPref val="0"/>
        </dgm:presLayoutVars>
      </dgm:prSet>
      <dgm:spPr/>
    </dgm:pt>
    <dgm:pt modelId="{12CDD649-AAD8-4207-BDC4-1B657BF416CA}" type="pres">
      <dgm:prSet presAssocID="{90B530F8-1716-4E49-B68B-7BE65E220F26}" presName="sibTrans" presStyleCnt="0"/>
      <dgm:spPr/>
    </dgm:pt>
    <dgm:pt modelId="{66F47D81-6DFF-4E6F-8B3E-1BEFBAA8E0E1}" type="pres">
      <dgm:prSet presAssocID="{DDEBA430-5BB4-43E5-8463-802A73D0B23E}" presName="compNode" presStyleCnt="0"/>
      <dgm:spPr/>
    </dgm:pt>
    <dgm:pt modelId="{4E561C67-A289-49C0-85D5-4B43E9287CE3}" type="pres">
      <dgm:prSet presAssocID="{DDEBA430-5BB4-43E5-8463-802A73D0B23E}" presName="bgRect" presStyleLbl="bgShp" presStyleIdx="1" presStyleCnt="5"/>
      <dgm:spPr/>
    </dgm:pt>
    <dgm:pt modelId="{7212C189-78A0-4A42-B957-F383673BFD1F}" type="pres">
      <dgm:prSet presAssocID="{DDEBA430-5BB4-43E5-8463-802A73D0B2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61B5C17-2350-4AD9-AAF1-7B21907DE2CF}" type="pres">
      <dgm:prSet presAssocID="{DDEBA430-5BB4-43E5-8463-802A73D0B23E}" presName="spaceRect" presStyleCnt="0"/>
      <dgm:spPr/>
    </dgm:pt>
    <dgm:pt modelId="{1164F62E-52A3-4CDF-A406-AE6DFC5EBBCC}" type="pres">
      <dgm:prSet presAssocID="{DDEBA430-5BB4-43E5-8463-802A73D0B23E}" presName="parTx" presStyleLbl="revTx" presStyleIdx="1" presStyleCnt="5">
        <dgm:presLayoutVars>
          <dgm:chMax val="0"/>
          <dgm:chPref val="0"/>
        </dgm:presLayoutVars>
      </dgm:prSet>
      <dgm:spPr/>
    </dgm:pt>
    <dgm:pt modelId="{59E867E3-5972-4804-A399-F452665866AA}" type="pres">
      <dgm:prSet presAssocID="{3563BD43-7AC8-4467-A431-7771835D875A}" presName="sibTrans" presStyleCnt="0"/>
      <dgm:spPr/>
    </dgm:pt>
    <dgm:pt modelId="{3A212EDA-324F-4EBB-B9F2-DA1D4A42C918}" type="pres">
      <dgm:prSet presAssocID="{2DE4623D-1F99-4F7A-991F-BAFE171D0042}" presName="compNode" presStyleCnt="0"/>
      <dgm:spPr/>
    </dgm:pt>
    <dgm:pt modelId="{A37D81FA-3FF5-4B8D-93A4-C54F09937967}" type="pres">
      <dgm:prSet presAssocID="{2DE4623D-1F99-4F7A-991F-BAFE171D0042}" presName="bgRect" presStyleLbl="bgShp" presStyleIdx="2" presStyleCnt="5"/>
      <dgm:spPr/>
    </dgm:pt>
    <dgm:pt modelId="{DD172474-E2C7-4303-AAD9-245EF9DFAFCB}" type="pres">
      <dgm:prSet presAssocID="{2DE4623D-1F99-4F7A-991F-BAFE171D00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629302-047D-40B3-9CD8-7F31422414C6}" type="pres">
      <dgm:prSet presAssocID="{2DE4623D-1F99-4F7A-991F-BAFE171D0042}" presName="spaceRect" presStyleCnt="0"/>
      <dgm:spPr/>
    </dgm:pt>
    <dgm:pt modelId="{6983D6C8-D31D-415A-93C3-443D890744E6}" type="pres">
      <dgm:prSet presAssocID="{2DE4623D-1F99-4F7A-991F-BAFE171D0042}" presName="parTx" presStyleLbl="revTx" presStyleIdx="2" presStyleCnt="5">
        <dgm:presLayoutVars>
          <dgm:chMax val="0"/>
          <dgm:chPref val="0"/>
        </dgm:presLayoutVars>
      </dgm:prSet>
      <dgm:spPr/>
    </dgm:pt>
    <dgm:pt modelId="{2F4CB9B8-B087-44CE-A240-FCFE96F7E1B6}" type="pres">
      <dgm:prSet presAssocID="{5195F5DD-BC87-40D6-9B13-041B71504167}" presName="sibTrans" presStyleCnt="0"/>
      <dgm:spPr/>
    </dgm:pt>
    <dgm:pt modelId="{BAA7A74A-9082-4D25-8DCF-2B0D3CCCB289}" type="pres">
      <dgm:prSet presAssocID="{B147655C-9D1A-42AB-90E9-4768DEA0871E}" presName="compNode" presStyleCnt="0"/>
      <dgm:spPr/>
    </dgm:pt>
    <dgm:pt modelId="{D4F37A20-FEBE-4D6B-9A85-5034AEF09B21}" type="pres">
      <dgm:prSet presAssocID="{B147655C-9D1A-42AB-90E9-4768DEA0871E}" presName="bgRect" presStyleLbl="bgShp" presStyleIdx="3" presStyleCnt="5"/>
      <dgm:spPr/>
    </dgm:pt>
    <dgm:pt modelId="{EC1059F3-20D2-4D60-B5B9-E06F4963BDDB}" type="pres">
      <dgm:prSet presAssocID="{B147655C-9D1A-42AB-90E9-4768DEA087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93C2C21-3ACF-493E-8133-FCB8F79F1C62}" type="pres">
      <dgm:prSet presAssocID="{B147655C-9D1A-42AB-90E9-4768DEA0871E}" presName="spaceRect" presStyleCnt="0"/>
      <dgm:spPr/>
    </dgm:pt>
    <dgm:pt modelId="{74D8CC29-00C7-4157-98B1-FB7EF752EBE3}" type="pres">
      <dgm:prSet presAssocID="{B147655C-9D1A-42AB-90E9-4768DEA0871E}" presName="parTx" presStyleLbl="revTx" presStyleIdx="3" presStyleCnt="5" custScaleX="102761">
        <dgm:presLayoutVars>
          <dgm:chMax val="0"/>
          <dgm:chPref val="0"/>
        </dgm:presLayoutVars>
      </dgm:prSet>
      <dgm:spPr/>
    </dgm:pt>
    <dgm:pt modelId="{6A8DFA81-ACDA-418B-8320-01E892CF3D4D}" type="pres">
      <dgm:prSet presAssocID="{DDBAD1AE-F01E-4782-BAEF-291A6D461B3F}" presName="sibTrans" presStyleCnt="0"/>
      <dgm:spPr/>
    </dgm:pt>
    <dgm:pt modelId="{AB971EDB-6647-42B7-9204-0E5D21CD40EE}" type="pres">
      <dgm:prSet presAssocID="{E9D9B474-BBE9-47B4-9076-E0A16084C3CC}" presName="compNode" presStyleCnt="0"/>
      <dgm:spPr/>
    </dgm:pt>
    <dgm:pt modelId="{D6287BD2-2475-4924-BA75-10B908F46CCD}" type="pres">
      <dgm:prSet presAssocID="{E9D9B474-BBE9-47B4-9076-E0A16084C3CC}" presName="bgRect" presStyleLbl="bgShp" presStyleIdx="4" presStyleCnt="5"/>
      <dgm:spPr/>
    </dgm:pt>
    <dgm:pt modelId="{492652FD-B217-4089-AD4D-DDE84772FC09}" type="pres">
      <dgm:prSet presAssocID="{E9D9B474-BBE9-47B4-9076-E0A16084C3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779D536-3F3E-4235-A5A9-239F01FB7C49}" type="pres">
      <dgm:prSet presAssocID="{E9D9B474-BBE9-47B4-9076-E0A16084C3CC}" presName="spaceRect" presStyleCnt="0"/>
      <dgm:spPr/>
    </dgm:pt>
    <dgm:pt modelId="{E4B0E051-27F2-490A-B5AC-291511DFFDD9}" type="pres">
      <dgm:prSet presAssocID="{E9D9B474-BBE9-47B4-9076-E0A16084C3CC}" presName="parTx" presStyleLbl="revTx" presStyleIdx="4" presStyleCnt="5" custScaleY="104188">
        <dgm:presLayoutVars>
          <dgm:chMax val="0"/>
          <dgm:chPref val="0"/>
        </dgm:presLayoutVars>
      </dgm:prSet>
      <dgm:spPr/>
    </dgm:pt>
  </dgm:ptLst>
  <dgm:cxnLst>
    <dgm:cxn modelId="{23B76306-C62E-42B2-8667-5386DE09821A}" type="presOf" srcId="{C01A33D1-ED47-49AB-9761-43BABF74CA78}" destId="{DB0524E9-8B65-4B73-931A-7173DD54BD71}" srcOrd="0" destOrd="0" presId="urn:microsoft.com/office/officeart/2018/2/layout/IconVerticalSolidList"/>
    <dgm:cxn modelId="{4649BD2B-D7BC-433C-AE22-BA5E22974A71}" type="presOf" srcId="{2DE4623D-1F99-4F7A-991F-BAFE171D0042}" destId="{6983D6C8-D31D-415A-93C3-443D890744E6}" srcOrd="0" destOrd="0" presId="urn:microsoft.com/office/officeart/2018/2/layout/IconVerticalSolidList"/>
    <dgm:cxn modelId="{510FAA2F-A996-4713-A261-F863C16B89FF}" srcId="{C01A33D1-ED47-49AB-9761-43BABF74CA78}" destId="{061A6F0F-6FA1-4E0F-A536-0224684B4F7F}" srcOrd="0" destOrd="0" parTransId="{7070B9CB-ED52-469B-B595-CA112821ADF0}" sibTransId="{90B530F8-1716-4E49-B68B-7BE65E220F26}"/>
    <dgm:cxn modelId="{82AE463E-DBDF-437B-8BC8-88D238DC0F11}" srcId="{C01A33D1-ED47-49AB-9761-43BABF74CA78}" destId="{DDEBA430-5BB4-43E5-8463-802A73D0B23E}" srcOrd="1" destOrd="0" parTransId="{877E250E-EA8D-4598-8FC7-A9CB8EFC62BA}" sibTransId="{3563BD43-7AC8-4467-A431-7771835D875A}"/>
    <dgm:cxn modelId="{3AFF355D-A571-4A00-BD66-43D6CC4765E4}" type="presOf" srcId="{DDEBA430-5BB4-43E5-8463-802A73D0B23E}" destId="{1164F62E-52A3-4CDF-A406-AE6DFC5EBBCC}" srcOrd="0" destOrd="0" presId="urn:microsoft.com/office/officeart/2018/2/layout/IconVerticalSolidList"/>
    <dgm:cxn modelId="{813B6B44-4DF4-4ECA-8FF3-E47498CC8EE8}" type="presOf" srcId="{E9D9B474-BBE9-47B4-9076-E0A16084C3CC}" destId="{E4B0E051-27F2-490A-B5AC-291511DFFDD9}" srcOrd="0" destOrd="0" presId="urn:microsoft.com/office/officeart/2018/2/layout/IconVerticalSolidList"/>
    <dgm:cxn modelId="{9F711A4F-BD8E-45A2-9C27-C0A6610D2FBF}" srcId="{C01A33D1-ED47-49AB-9761-43BABF74CA78}" destId="{B147655C-9D1A-42AB-90E9-4768DEA0871E}" srcOrd="3" destOrd="0" parTransId="{A8FFDC49-3CC5-433A-B72C-43471EC4DD28}" sibTransId="{DDBAD1AE-F01E-4782-BAEF-291A6D461B3F}"/>
    <dgm:cxn modelId="{42D8E785-9383-4336-ACDE-D3AF86EE724A}" type="presOf" srcId="{061A6F0F-6FA1-4E0F-A536-0224684B4F7F}" destId="{4DCB8942-FC21-4DD1-9B77-8AF388EE02A5}" srcOrd="0" destOrd="0" presId="urn:microsoft.com/office/officeart/2018/2/layout/IconVerticalSolidList"/>
    <dgm:cxn modelId="{98B00BA7-5DBA-45DE-8C6C-0D5BF7A97038}" type="presOf" srcId="{B147655C-9D1A-42AB-90E9-4768DEA0871E}" destId="{74D8CC29-00C7-4157-98B1-FB7EF752EBE3}" srcOrd="0" destOrd="0" presId="urn:microsoft.com/office/officeart/2018/2/layout/IconVerticalSolidList"/>
    <dgm:cxn modelId="{F7C239C5-B3FE-4B68-B62C-CCF80F1B817B}" srcId="{C01A33D1-ED47-49AB-9761-43BABF74CA78}" destId="{E9D9B474-BBE9-47B4-9076-E0A16084C3CC}" srcOrd="4" destOrd="0" parTransId="{5C013833-628A-4C8D-888C-297021E16CBD}" sibTransId="{679C3FA1-41BB-46D7-A35B-190CB9750525}"/>
    <dgm:cxn modelId="{FFAA9EDF-58E0-4CE9-B830-B9C9F040ABF3}" srcId="{C01A33D1-ED47-49AB-9761-43BABF74CA78}" destId="{2DE4623D-1F99-4F7A-991F-BAFE171D0042}" srcOrd="2" destOrd="0" parTransId="{6D2E4DFF-2AAE-40BF-B32B-CBAB1910E888}" sibTransId="{5195F5DD-BC87-40D6-9B13-041B71504167}"/>
    <dgm:cxn modelId="{1C6BC0F1-B931-4777-A7E3-C41FF73EBBFD}" type="presParOf" srcId="{DB0524E9-8B65-4B73-931A-7173DD54BD71}" destId="{180B6422-A32B-42B2-B6A8-26BA040A68DF}" srcOrd="0" destOrd="0" presId="urn:microsoft.com/office/officeart/2018/2/layout/IconVerticalSolidList"/>
    <dgm:cxn modelId="{EC7284F8-42F3-4D45-9D5F-94D351CCDA3B}" type="presParOf" srcId="{180B6422-A32B-42B2-B6A8-26BA040A68DF}" destId="{5F15B6EC-B825-4C98-82A3-208AB4FA19D1}" srcOrd="0" destOrd="0" presId="urn:microsoft.com/office/officeart/2018/2/layout/IconVerticalSolidList"/>
    <dgm:cxn modelId="{7CF2DBA4-A36E-43AF-B986-00E843B4E374}" type="presParOf" srcId="{180B6422-A32B-42B2-B6A8-26BA040A68DF}" destId="{E737E02C-3F54-474D-A42A-C79DBCC77720}" srcOrd="1" destOrd="0" presId="urn:microsoft.com/office/officeart/2018/2/layout/IconVerticalSolidList"/>
    <dgm:cxn modelId="{C8CCD3E5-6C0E-4F10-91DD-10B1D6989404}" type="presParOf" srcId="{180B6422-A32B-42B2-B6A8-26BA040A68DF}" destId="{21E615B9-188F-4AA9-86D4-E7F27FEC65C5}" srcOrd="2" destOrd="0" presId="urn:microsoft.com/office/officeart/2018/2/layout/IconVerticalSolidList"/>
    <dgm:cxn modelId="{A292BAF1-6DC7-4189-9E11-89EFDD1450B5}" type="presParOf" srcId="{180B6422-A32B-42B2-B6A8-26BA040A68DF}" destId="{4DCB8942-FC21-4DD1-9B77-8AF388EE02A5}" srcOrd="3" destOrd="0" presId="urn:microsoft.com/office/officeart/2018/2/layout/IconVerticalSolidList"/>
    <dgm:cxn modelId="{3F8C9A85-625A-489A-AD71-A506CF658E52}" type="presParOf" srcId="{DB0524E9-8B65-4B73-931A-7173DD54BD71}" destId="{12CDD649-AAD8-4207-BDC4-1B657BF416CA}" srcOrd="1" destOrd="0" presId="urn:microsoft.com/office/officeart/2018/2/layout/IconVerticalSolidList"/>
    <dgm:cxn modelId="{57307BA5-052A-400C-B449-1A772CB93A28}" type="presParOf" srcId="{DB0524E9-8B65-4B73-931A-7173DD54BD71}" destId="{66F47D81-6DFF-4E6F-8B3E-1BEFBAA8E0E1}" srcOrd="2" destOrd="0" presId="urn:microsoft.com/office/officeart/2018/2/layout/IconVerticalSolidList"/>
    <dgm:cxn modelId="{CD8961E2-A360-40C6-AE9B-EBC77AA75414}" type="presParOf" srcId="{66F47D81-6DFF-4E6F-8B3E-1BEFBAA8E0E1}" destId="{4E561C67-A289-49C0-85D5-4B43E9287CE3}" srcOrd="0" destOrd="0" presId="urn:microsoft.com/office/officeart/2018/2/layout/IconVerticalSolidList"/>
    <dgm:cxn modelId="{FC81D62B-4096-4C11-ACF3-65FEA796879B}" type="presParOf" srcId="{66F47D81-6DFF-4E6F-8B3E-1BEFBAA8E0E1}" destId="{7212C189-78A0-4A42-B957-F383673BFD1F}" srcOrd="1" destOrd="0" presId="urn:microsoft.com/office/officeart/2018/2/layout/IconVerticalSolidList"/>
    <dgm:cxn modelId="{2C964AFB-6956-43B8-8CFC-8D706C2785F9}" type="presParOf" srcId="{66F47D81-6DFF-4E6F-8B3E-1BEFBAA8E0E1}" destId="{261B5C17-2350-4AD9-AAF1-7B21907DE2CF}" srcOrd="2" destOrd="0" presId="urn:microsoft.com/office/officeart/2018/2/layout/IconVerticalSolidList"/>
    <dgm:cxn modelId="{FE6D36FD-D536-4ADB-A289-962CE823D9A1}" type="presParOf" srcId="{66F47D81-6DFF-4E6F-8B3E-1BEFBAA8E0E1}" destId="{1164F62E-52A3-4CDF-A406-AE6DFC5EBBCC}" srcOrd="3" destOrd="0" presId="urn:microsoft.com/office/officeart/2018/2/layout/IconVerticalSolidList"/>
    <dgm:cxn modelId="{E8CCEB8C-7DD2-4E37-B913-64C016CEE1F0}" type="presParOf" srcId="{DB0524E9-8B65-4B73-931A-7173DD54BD71}" destId="{59E867E3-5972-4804-A399-F452665866AA}" srcOrd="3" destOrd="0" presId="urn:microsoft.com/office/officeart/2018/2/layout/IconVerticalSolidList"/>
    <dgm:cxn modelId="{0D7D1A82-243E-4471-9E7B-6DEF0988F841}" type="presParOf" srcId="{DB0524E9-8B65-4B73-931A-7173DD54BD71}" destId="{3A212EDA-324F-4EBB-B9F2-DA1D4A42C918}" srcOrd="4" destOrd="0" presId="urn:microsoft.com/office/officeart/2018/2/layout/IconVerticalSolidList"/>
    <dgm:cxn modelId="{644A2CF4-8354-488D-A81A-A98B7516B505}" type="presParOf" srcId="{3A212EDA-324F-4EBB-B9F2-DA1D4A42C918}" destId="{A37D81FA-3FF5-4B8D-93A4-C54F09937967}" srcOrd="0" destOrd="0" presId="urn:microsoft.com/office/officeart/2018/2/layout/IconVerticalSolidList"/>
    <dgm:cxn modelId="{AFDEB87E-519D-48E2-8125-0BB780DDCD12}" type="presParOf" srcId="{3A212EDA-324F-4EBB-B9F2-DA1D4A42C918}" destId="{DD172474-E2C7-4303-AAD9-245EF9DFAFCB}" srcOrd="1" destOrd="0" presId="urn:microsoft.com/office/officeart/2018/2/layout/IconVerticalSolidList"/>
    <dgm:cxn modelId="{6FC1BF00-2F59-46EE-A979-72D865B72BBE}" type="presParOf" srcId="{3A212EDA-324F-4EBB-B9F2-DA1D4A42C918}" destId="{28629302-047D-40B3-9CD8-7F31422414C6}" srcOrd="2" destOrd="0" presId="urn:microsoft.com/office/officeart/2018/2/layout/IconVerticalSolidList"/>
    <dgm:cxn modelId="{58509128-8E89-4E05-8102-78A7AE653093}" type="presParOf" srcId="{3A212EDA-324F-4EBB-B9F2-DA1D4A42C918}" destId="{6983D6C8-D31D-415A-93C3-443D890744E6}" srcOrd="3" destOrd="0" presId="urn:microsoft.com/office/officeart/2018/2/layout/IconVerticalSolidList"/>
    <dgm:cxn modelId="{A28FA75A-F9AC-47EF-8611-1BFE6831F669}" type="presParOf" srcId="{DB0524E9-8B65-4B73-931A-7173DD54BD71}" destId="{2F4CB9B8-B087-44CE-A240-FCFE96F7E1B6}" srcOrd="5" destOrd="0" presId="urn:microsoft.com/office/officeart/2018/2/layout/IconVerticalSolidList"/>
    <dgm:cxn modelId="{DE6F00F9-6234-475F-A8AC-1AA674CD63C3}" type="presParOf" srcId="{DB0524E9-8B65-4B73-931A-7173DD54BD71}" destId="{BAA7A74A-9082-4D25-8DCF-2B0D3CCCB289}" srcOrd="6" destOrd="0" presId="urn:microsoft.com/office/officeart/2018/2/layout/IconVerticalSolidList"/>
    <dgm:cxn modelId="{F6545E7A-80E8-42E3-8389-F7A596174685}" type="presParOf" srcId="{BAA7A74A-9082-4D25-8DCF-2B0D3CCCB289}" destId="{D4F37A20-FEBE-4D6B-9A85-5034AEF09B21}" srcOrd="0" destOrd="0" presId="urn:microsoft.com/office/officeart/2018/2/layout/IconVerticalSolidList"/>
    <dgm:cxn modelId="{69C7C2B7-19BC-4CFD-A3BE-0F8EBF159DEE}" type="presParOf" srcId="{BAA7A74A-9082-4D25-8DCF-2B0D3CCCB289}" destId="{EC1059F3-20D2-4D60-B5B9-E06F4963BDDB}" srcOrd="1" destOrd="0" presId="urn:microsoft.com/office/officeart/2018/2/layout/IconVerticalSolidList"/>
    <dgm:cxn modelId="{786E71D6-E36F-4EB1-A08F-3DEE127A9310}" type="presParOf" srcId="{BAA7A74A-9082-4D25-8DCF-2B0D3CCCB289}" destId="{E93C2C21-3ACF-493E-8133-FCB8F79F1C62}" srcOrd="2" destOrd="0" presId="urn:microsoft.com/office/officeart/2018/2/layout/IconVerticalSolidList"/>
    <dgm:cxn modelId="{645B35ED-F446-4B32-BC56-61D98CC84114}" type="presParOf" srcId="{BAA7A74A-9082-4D25-8DCF-2B0D3CCCB289}" destId="{74D8CC29-00C7-4157-98B1-FB7EF752EBE3}" srcOrd="3" destOrd="0" presId="urn:microsoft.com/office/officeart/2018/2/layout/IconVerticalSolidList"/>
    <dgm:cxn modelId="{0139D24A-BE6F-4D97-9B66-3A216A2491C2}" type="presParOf" srcId="{DB0524E9-8B65-4B73-931A-7173DD54BD71}" destId="{6A8DFA81-ACDA-418B-8320-01E892CF3D4D}" srcOrd="7" destOrd="0" presId="urn:microsoft.com/office/officeart/2018/2/layout/IconVerticalSolidList"/>
    <dgm:cxn modelId="{41D2827B-8BF4-45CB-BD69-AA0A07645837}" type="presParOf" srcId="{DB0524E9-8B65-4B73-931A-7173DD54BD71}" destId="{AB971EDB-6647-42B7-9204-0E5D21CD40EE}" srcOrd="8" destOrd="0" presId="urn:microsoft.com/office/officeart/2018/2/layout/IconVerticalSolidList"/>
    <dgm:cxn modelId="{2F9E2999-2190-4B8C-8AE0-91A9557D9087}" type="presParOf" srcId="{AB971EDB-6647-42B7-9204-0E5D21CD40EE}" destId="{D6287BD2-2475-4924-BA75-10B908F46CCD}" srcOrd="0" destOrd="0" presId="urn:microsoft.com/office/officeart/2018/2/layout/IconVerticalSolidList"/>
    <dgm:cxn modelId="{FE769ED5-261B-4BA3-9879-37502D11D906}" type="presParOf" srcId="{AB971EDB-6647-42B7-9204-0E5D21CD40EE}" destId="{492652FD-B217-4089-AD4D-DDE84772FC09}" srcOrd="1" destOrd="0" presId="urn:microsoft.com/office/officeart/2018/2/layout/IconVerticalSolidList"/>
    <dgm:cxn modelId="{16339742-4128-4F5C-9222-69627367C1A8}" type="presParOf" srcId="{AB971EDB-6647-42B7-9204-0E5D21CD40EE}" destId="{A779D536-3F3E-4235-A5A9-239F01FB7C49}" srcOrd="2" destOrd="0" presId="urn:microsoft.com/office/officeart/2018/2/layout/IconVerticalSolidList"/>
    <dgm:cxn modelId="{2835FB08-78D4-4815-8EFC-5FEBA389CCD9}" type="presParOf" srcId="{AB971EDB-6647-42B7-9204-0E5D21CD40EE}" destId="{E4B0E051-27F2-490A-B5AC-291511DFF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1A33D1-ED47-49AB-9761-43BABF74CA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1A6F0F-6FA1-4E0F-A536-0224684B4F7F}">
      <dgm:prSet custT="1"/>
      <dgm:spPr/>
      <dgm:t>
        <a:bodyPr/>
        <a:lstStyle/>
        <a:p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3 Year Training Program → 	Life Happens</a:t>
          </a:r>
        </a:p>
      </dgm:t>
    </dgm:pt>
    <dgm:pt modelId="{7070B9CB-ED52-469B-B595-CA112821ADF0}" type="parTrans" cxnId="{510FAA2F-A996-4713-A261-F863C16B89FF}">
      <dgm:prSet/>
      <dgm:spPr/>
      <dgm:t>
        <a:bodyPr/>
        <a:lstStyle/>
        <a:p>
          <a:endParaRPr lang="en-US"/>
        </a:p>
      </dgm:t>
    </dgm:pt>
    <dgm:pt modelId="{90B530F8-1716-4E49-B68B-7BE65E220F26}" type="sibTrans" cxnId="{510FAA2F-A996-4713-A261-F863C16B89FF}">
      <dgm:prSet/>
      <dgm:spPr/>
      <dgm:t>
        <a:bodyPr/>
        <a:lstStyle/>
        <a:p>
          <a:endParaRPr lang="en-US"/>
        </a:p>
      </dgm:t>
    </dgm:pt>
    <dgm:pt modelId="{DDEBA430-5BB4-43E5-8463-802A73D0B23E}">
      <dgm:prSet custT="1"/>
      <dgm:spPr/>
      <dgm:t>
        <a:bodyPr/>
        <a:lstStyle/>
        <a:p>
          <a:pPr algn="l"/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Values Based Education →  Common Basis of Agreement</a:t>
          </a:r>
        </a:p>
      </dgm:t>
    </dgm:pt>
    <dgm:pt modelId="{877E250E-EA8D-4598-8FC7-A9CB8EFC62BA}" type="parTrans" cxnId="{82AE463E-DBDF-437B-8BC8-88D238DC0F11}">
      <dgm:prSet/>
      <dgm:spPr/>
      <dgm:t>
        <a:bodyPr/>
        <a:lstStyle/>
        <a:p>
          <a:endParaRPr lang="en-US"/>
        </a:p>
      </dgm:t>
    </dgm:pt>
    <dgm:pt modelId="{3563BD43-7AC8-4467-A431-7771835D875A}" type="sibTrans" cxnId="{82AE463E-DBDF-437B-8BC8-88D238DC0F11}">
      <dgm:prSet/>
      <dgm:spPr/>
      <dgm:t>
        <a:bodyPr/>
        <a:lstStyle/>
        <a:p>
          <a:endParaRPr lang="en-US"/>
        </a:p>
      </dgm:t>
    </dgm:pt>
    <dgm:pt modelId="{2DE4623D-1F99-4F7A-991F-BAFE171D0042}">
      <dgm:prSet custT="1"/>
      <dgm:spPr/>
      <dgm:t>
        <a:bodyPr/>
        <a:lstStyle/>
        <a:p>
          <a:r>
            <a:rPr lang="en-US" sz="3200" b="1" dirty="0"/>
            <a:t>Asking Good Questions → 	Search for Truth</a:t>
          </a:r>
          <a:endParaRPr lang="en-US" sz="3200" dirty="0"/>
        </a:p>
      </dgm:t>
    </dgm:pt>
    <dgm:pt modelId="{6D2E4DFF-2AAE-40BF-B32B-CBAB1910E888}" type="parTrans" cxnId="{FFAA9EDF-58E0-4CE9-B830-B9C9F040ABF3}">
      <dgm:prSet/>
      <dgm:spPr/>
      <dgm:t>
        <a:bodyPr/>
        <a:lstStyle/>
        <a:p>
          <a:endParaRPr lang="en-US"/>
        </a:p>
      </dgm:t>
    </dgm:pt>
    <dgm:pt modelId="{5195F5DD-BC87-40D6-9B13-041B71504167}" type="sibTrans" cxnId="{FFAA9EDF-58E0-4CE9-B830-B9C9F040ABF3}">
      <dgm:prSet/>
      <dgm:spPr/>
      <dgm:t>
        <a:bodyPr/>
        <a:lstStyle/>
        <a:p>
          <a:endParaRPr lang="en-US"/>
        </a:p>
      </dgm:t>
    </dgm:pt>
    <dgm:pt modelId="{B147655C-9D1A-42AB-90E9-4768DEA0871E}">
      <dgm:prSet custT="1"/>
      <dgm:spPr/>
      <dgm:t>
        <a:bodyPr/>
        <a:lstStyle/>
        <a:p>
          <a:endParaRPr lang="en-US" sz="3200" dirty="0"/>
        </a:p>
      </dgm:t>
    </dgm:pt>
    <dgm:pt modelId="{A8FFDC49-3CC5-433A-B72C-43471EC4DD28}" type="parTrans" cxnId="{9F711A4F-BD8E-45A2-9C27-C0A6610D2FBF}">
      <dgm:prSet/>
      <dgm:spPr/>
      <dgm:t>
        <a:bodyPr/>
        <a:lstStyle/>
        <a:p>
          <a:endParaRPr lang="en-US"/>
        </a:p>
      </dgm:t>
    </dgm:pt>
    <dgm:pt modelId="{DDBAD1AE-F01E-4782-BAEF-291A6D461B3F}" type="sibTrans" cxnId="{9F711A4F-BD8E-45A2-9C27-C0A6610D2FBF}">
      <dgm:prSet/>
      <dgm:spPr/>
      <dgm:t>
        <a:bodyPr/>
        <a:lstStyle/>
        <a:p>
          <a:endParaRPr lang="en-US"/>
        </a:p>
      </dgm:t>
    </dgm:pt>
    <dgm:pt modelId="{E9D9B474-BBE9-47B4-9076-E0A16084C3CC}">
      <dgm:prSet custT="1"/>
      <dgm:spPr/>
      <dgm:t>
        <a:bodyPr/>
        <a:lstStyle/>
        <a:p>
          <a:pPr algn="l"/>
          <a:endParaRPr lang="en-US" sz="3200" dirty="0"/>
        </a:p>
      </dgm:t>
    </dgm:pt>
    <dgm:pt modelId="{5C013833-628A-4C8D-888C-297021E16CBD}" type="parTrans" cxnId="{F7C239C5-B3FE-4B68-B62C-CCF80F1B817B}">
      <dgm:prSet/>
      <dgm:spPr/>
      <dgm:t>
        <a:bodyPr/>
        <a:lstStyle/>
        <a:p>
          <a:endParaRPr lang="en-US"/>
        </a:p>
      </dgm:t>
    </dgm:pt>
    <dgm:pt modelId="{679C3FA1-41BB-46D7-A35B-190CB9750525}" type="sibTrans" cxnId="{F7C239C5-B3FE-4B68-B62C-CCF80F1B817B}">
      <dgm:prSet/>
      <dgm:spPr/>
      <dgm:t>
        <a:bodyPr/>
        <a:lstStyle/>
        <a:p>
          <a:endParaRPr lang="en-US"/>
        </a:p>
      </dgm:t>
    </dgm:pt>
    <dgm:pt modelId="{DB0524E9-8B65-4B73-931A-7173DD54BD71}" type="pres">
      <dgm:prSet presAssocID="{C01A33D1-ED47-49AB-9761-43BABF74CA78}" presName="root" presStyleCnt="0">
        <dgm:presLayoutVars>
          <dgm:dir/>
          <dgm:resizeHandles val="exact"/>
        </dgm:presLayoutVars>
      </dgm:prSet>
      <dgm:spPr/>
    </dgm:pt>
    <dgm:pt modelId="{180B6422-A32B-42B2-B6A8-26BA040A68DF}" type="pres">
      <dgm:prSet presAssocID="{061A6F0F-6FA1-4E0F-A536-0224684B4F7F}" presName="compNode" presStyleCnt="0"/>
      <dgm:spPr/>
    </dgm:pt>
    <dgm:pt modelId="{5F15B6EC-B825-4C98-82A3-208AB4FA19D1}" type="pres">
      <dgm:prSet presAssocID="{061A6F0F-6FA1-4E0F-A536-0224684B4F7F}" presName="bgRect" presStyleLbl="bgShp" presStyleIdx="0" presStyleCnt="5"/>
      <dgm:spPr/>
    </dgm:pt>
    <dgm:pt modelId="{E737E02C-3F54-474D-A42A-C79DBCC77720}" type="pres">
      <dgm:prSet presAssocID="{061A6F0F-6FA1-4E0F-A536-0224684B4F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1E615B9-188F-4AA9-86D4-E7F27FEC65C5}" type="pres">
      <dgm:prSet presAssocID="{061A6F0F-6FA1-4E0F-A536-0224684B4F7F}" presName="spaceRect" presStyleCnt="0"/>
      <dgm:spPr/>
    </dgm:pt>
    <dgm:pt modelId="{4DCB8942-FC21-4DD1-9B77-8AF388EE02A5}" type="pres">
      <dgm:prSet presAssocID="{061A6F0F-6FA1-4E0F-A536-0224684B4F7F}" presName="parTx" presStyleLbl="revTx" presStyleIdx="0" presStyleCnt="5">
        <dgm:presLayoutVars>
          <dgm:chMax val="0"/>
          <dgm:chPref val="0"/>
        </dgm:presLayoutVars>
      </dgm:prSet>
      <dgm:spPr/>
    </dgm:pt>
    <dgm:pt modelId="{12CDD649-AAD8-4207-BDC4-1B657BF416CA}" type="pres">
      <dgm:prSet presAssocID="{90B530F8-1716-4E49-B68B-7BE65E220F26}" presName="sibTrans" presStyleCnt="0"/>
      <dgm:spPr/>
    </dgm:pt>
    <dgm:pt modelId="{66F47D81-6DFF-4E6F-8B3E-1BEFBAA8E0E1}" type="pres">
      <dgm:prSet presAssocID="{DDEBA430-5BB4-43E5-8463-802A73D0B23E}" presName="compNode" presStyleCnt="0"/>
      <dgm:spPr/>
    </dgm:pt>
    <dgm:pt modelId="{4E561C67-A289-49C0-85D5-4B43E9287CE3}" type="pres">
      <dgm:prSet presAssocID="{DDEBA430-5BB4-43E5-8463-802A73D0B23E}" presName="bgRect" presStyleLbl="bgShp" presStyleIdx="1" presStyleCnt="5"/>
      <dgm:spPr/>
    </dgm:pt>
    <dgm:pt modelId="{7212C189-78A0-4A42-B957-F383673BFD1F}" type="pres">
      <dgm:prSet presAssocID="{DDEBA430-5BB4-43E5-8463-802A73D0B2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61B5C17-2350-4AD9-AAF1-7B21907DE2CF}" type="pres">
      <dgm:prSet presAssocID="{DDEBA430-5BB4-43E5-8463-802A73D0B23E}" presName="spaceRect" presStyleCnt="0"/>
      <dgm:spPr/>
    </dgm:pt>
    <dgm:pt modelId="{1164F62E-52A3-4CDF-A406-AE6DFC5EBBCC}" type="pres">
      <dgm:prSet presAssocID="{DDEBA430-5BB4-43E5-8463-802A73D0B23E}" presName="parTx" presStyleLbl="revTx" presStyleIdx="1" presStyleCnt="5">
        <dgm:presLayoutVars>
          <dgm:chMax val="0"/>
          <dgm:chPref val="0"/>
        </dgm:presLayoutVars>
      </dgm:prSet>
      <dgm:spPr/>
    </dgm:pt>
    <dgm:pt modelId="{59E867E3-5972-4804-A399-F452665866AA}" type="pres">
      <dgm:prSet presAssocID="{3563BD43-7AC8-4467-A431-7771835D875A}" presName="sibTrans" presStyleCnt="0"/>
      <dgm:spPr/>
    </dgm:pt>
    <dgm:pt modelId="{3A212EDA-324F-4EBB-B9F2-DA1D4A42C918}" type="pres">
      <dgm:prSet presAssocID="{2DE4623D-1F99-4F7A-991F-BAFE171D0042}" presName="compNode" presStyleCnt="0"/>
      <dgm:spPr/>
    </dgm:pt>
    <dgm:pt modelId="{A37D81FA-3FF5-4B8D-93A4-C54F09937967}" type="pres">
      <dgm:prSet presAssocID="{2DE4623D-1F99-4F7A-991F-BAFE171D0042}" presName="bgRect" presStyleLbl="bgShp" presStyleIdx="2" presStyleCnt="5"/>
      <dgm:spPr/>
    </dgm:pt>
    <dgm:pt modelId="{DD172474-E2C7-4303-AAD9-245EF9DFAFCB}" type="pres">
      <dgm:prSet presAssocID="{2DE4623D-1F99-4F7A-991F-BAFE171D00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629302-047D-40B3-9CD8-7F31422414C6}" type="pres">
      <dgm:prSet presAssocID="{2DE4623D-1F99-4F7A-991F-BAFE171D0042}" presName="spaceRect" presStyleCnt="0"/>
      <dgm:spPr/>
    </dgm:pt>
    <dgm:pt modelId="{6983D6C8-D31D-415A-93C3-443D890744E6}" type="pres">
      <dgm:prSet presAssocID="{2DE4623D-1F99-4F7A-991F-BAFE171D0042}" presName="parTx" presStyleLbl="revTx" presStyleIdx="2" presStyleCnt="5">
        <dgm:presLayoutVars>
          <dgm:chMax val="0"/>
          <dgm:chPref val="0"/>
        </dgm:presLayoutVars>
      </dgm:prSet>
      <dgm:spPr/>
    </dgm:pt>
    <dgm:pt modelId="{2F4CB9B8-B087-44CE-A240-FCFE96F7E1B6}" type="pres">
      <dgm:prSet presAssocID="{5195F5DD-BC87-40D6-9B13-041B71504167}" presName="sibTrans" presStyleCnt="0"/>
      <dgm:spPr/>
    </dgm:pt>
    <dgm:pt modelId="{BAA7A74A-9082-4D25-8DCF-2B0D3CCCB289}" type="pres">
      <dgm:prSet presAssocID="{B147655C-9D1A-42AB-90E9-4768DEA0871E}" presName="compNode" presStyleCnt="0"/>
      <dgm:spPr/>
    </dgm:pt>
    <dgm:pt modelId="{D4F37A20-FEBE-4D6B-9A85-5034AEF09B21}" type="pres">
      <dgm:prSet presAssocID="{B147655C-9D1A-42AB-90E9-4768DEA0871E}" presName="bgRect" presStyleLbl="bgShp" presStyleIdx="3" presStyleCnt="5"/>
      <dgm:spPr/>
    </dgm:pt>
    <dgm:pt modelId="{EC1059F3-20D2-4D60-B5B9-E06F4963BDDB}" type="pres">
      <dgm:prSet presAssocID="{B147655C-9D1A-42AB-90E9-4768DEA087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93C2C21-3ACF-493E-8133-FCB8F79F1C62}" type="pres">
      <dgm:prSet presAssocID="{B147655C-9D1A-42AB-90E9-4768DEA0871E}" presName="spaceRect" presStyleCnt="0"/>
      <dgm:spPr/>
    </dgm:pt>
    <dgm:pt modelId="{74D8CC29-00C7-4157-98B1-FB7EF752EBE3}" type="pres">
      <dgm:prSet presAssocID="{B147655C-9D1A-42AB-90E9-4768DEA0871E}" presName="parTx" presStyleLbl="revTx" presStyleIdx="3" presStyleCnt="5" custScaleX="102761">
        <dgm:presLayoutVars>
          <dgm:chMax val="0"/>
          <dgm:chPref val="0"/>
        </dgm:presLayoutVars>
      </dgm:prSet>
      <dgm:spPr/>
    </dgm:pt>
    <dgm:pt modelId="{6A8DFA81-ACDA-418B-8320-01E892CF3D4D}" type="pres">
      <dgm:prSet presAssocID="{DDBAD1AE-F01E-4782-BAEF-291A6D461B3F}" presName="sibTrans" presStyleCnt="0"/>
      <dgm:spPr/>
    </dgm:pt>
    <dgm:pt modelId="{AB971EDB-6647-42B7-9204-0E5D21CD40EE}" type="pres">
      <dgm:prSet presAssocID="{E9D9B474-BBE9-47B4-9076-E0A16084C3CC}" presName="compNode" presStyleCnt="0"/>
      <dgm:spPr/>
    </dgm:pt>
    <dgm:pt modelId="{D6287BD2-2475-4924-BA75-10B908F46CCD}" type="pres">
      <dgm:prSet presAssocID="{E9D9B474-BBE9-47B4-9076-E0A16084C3CC}" presName="bgRect" presStyleLbl="bgShp" presStyleIdx="4" presStyleCnt="5"/>
      <dgm:spPr/>
    </dgm:pt>
    <dgm:pt modelId="{492652FD-B217-4089-AD4D-DDE84772FC09}" type="pres">
      <dgm:prSet presAssocID="{E9D9B474-BBE9-47B4-9076-E0A16084C3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779D536-3F3E-4235-A5A9-239F01FB7C49}" type="pres">
      <dgm:prSet presAssocID="{E9D9B474-BBE9-47B4-9076-E0A16084C3CC}" presName="spaceRect" presStyleCnt="0"/>
      <dgm:spPr/>
    </dgm:pt>
    <dgm:pt modelId="{E4B0E051-27F2-490A-B5AC-291511DFFDD9}" type="pres">
      <dgm:prSet presAssocID="{E9D9B474-BBE9-47B4-9076-E0A16084C3CC}" presName="parTx" presStyleLbl="revTx" presStyleIdx="4" presStyleCnt="5" custScaleY="104188">
        <dgm:presLayoutVars>
          <dgm:chMax val="0"/>
          <dgm:chPref val="0"/>
        </dgm:presLayoutVars>
      </dgm:prSet>
      <dgm:spPr/>
    </dgm:pt>
  </dgm:ptLst>
  <dgm:cxnLst>
    <dgm:cxn modelId="{23B76306-C62E-42B2-8667-5386DE09821A}" type="presOf" srcId="{C01A33D1-ED47-49AB-9761-43BABF74CA78}" destId="{DB0524E9-8B65-4B73-931A-7173DD54BD71}" srcOrd="0" destOrd="0" presId="urn:microsoft.com/office/officeart/2018/2/layout/IconVerticalSolidList"/>
    <dgm:cxn modelId="{4649BD2B-D7BC-433C-AE22-BA5E22974A71}" type="presOf" srcId="{2DE4623D-1F99-4F7A-991F-BAFE171D0042}" destId="{6983D6C8-D31D-415A-93C3-443D890744E6}" srcOrd="0" destOrd="0" presId="urn:microsoft.com/office/officeart/2018/2/layout/IconVerticalSolidList"/>
    <dgm:cxn modelId="{510FAA2F-A996-4713-A261-F863C16B89FF}" srcId="{C01A33D1-ED47-49AB-9761-43BABF74CA78}" destId="{061A6F0F-6FA1-4E0F-A536-0224684B4F7F}" srcOrd="0" destOrd="0" parTransId="{7070B9CB-ED52-469B-B595-CA112821ADF0}" sibTransId="{90B530F8-1716-4E49-B68B-7BE65E220F26}"/>
    <dgm:cxn modelId="{82AE463E-DBDF-437B-8BC8-88D238DC0F11}" srcId="{C01A33D1-ED47-49AB-9761-43BABF74CA78}" destId="{DDEBA430-5BB4-43E5-8463-802A73D0B23E}" srcOrd="1" destOrd="0" parTransId="{877E250E-EA8D-4598-8FC7-A9CB8EFC62BA}" sibTransId="{3563BD43-7AC8-4467-A431-7771835D875A}"/>
    <dgm:cxn modelId="{3AFF355D-A571-4A00-BD66-43D6CC4765E4}" type="presOf" srcId="{DDEBA430-5BB4-43E5-8463-802A73D0B23E}" destId="{1164F62E-52A3-4CDF-A406-AE6DFC5EBBCC}" srcOrd="0" destOrd="0" presId="urn:microsoft.com/office/officeart/2018/2/layout/IconVerticalSolidList"/>
    <dgm:cxn modelId="{813B6B44-4DF4-4ECA-8FF3-E47498CC8EE8}" type="presOf" srcId="{E9D9B474-BBE9-47B4-9076-E0A16084C3CC}" destId="{E4B0E051-27F2-490A-B5AC-291511DFFDD9}" srcOrd="0" destOrd="0" presId="urn:microsoft.com/office/officeart/2018/2/layout/IconVerticalSolidList"/>
    <dgm:cxn modelId="{9F711A4F-BD8E-45A2-9C27-C0A6610D2FBF}" srcId="{C01A33D1-ED47-49AB-9761-43BABF74CA78}" destId="{B147655C-9D1A-42AB-90E9-4768DEA0871E}" srcOrd="3" destOrd="0" parTransId="{A8FFDC49-3CC5-433A-B72C-43471EC4DD28}" sibTransId="{DDBAD1AE-F01E-4782-BAEF-291A6D461B3F}"/>
    <dgm:cxn modelId="{42D8E785-9383-4336-ACDE-D3AF86EE724A}" type="presOf" srcId="{061A6F0F-6FA1-4E0F-A536-0224684B4F7F}" destId="{4DCB8942-FC21-4DD1-9B77-8AF388EE02A5}" srcOrd="0" destOrd="0" presId="urn:microsoft.com/office/officeart/2018/2/layout/IconVerticalSolidList"/>
    <dgm:cxn modelId="{98B00BA7-5DBA-45DE-8C6C-0D5BF7A97038}" type="presOf" srcId="{B147655C-9D1A-42AB-90E9-4768DEA0871E}" destId="{74D8CC29-00C7-4157-98B1-FB7EF752EBE3}" srcOrd="0" destOrd="0" presId="urn:microsoft.com/office/officeart/2018/2/layout/IconVerticalSolidList"/>
    <dgm:cxn modelId="{F7C239C5-B3FE-4B68-B62C-CCF80F1B817B}" srcId="{C01A33D1-ED47-49AB-9761-43BABF74CA78}" destId="{E9D9B474-BBE9-47B4-9076-E0A16084C3CC}" srcOrd="4" destOrd="0" parTransId="{5C013833-628A-4C8D-888C-297021E16CBD}" sibTransId="{679C3FA1-41BB-46D7-A35B-190CB9750525}"/>
    <dgm:cxn modelId="{FFAA9EDF-58E0-4CE9-B830-B9C9F040ABF3}" srcId="{C01A33D1-ED47-49AB-9761-43BABF74CA78}" destId="{2DE4623D-1F99-4F7A-991F-BAFE171D0042}" srcOrd="2" destOrd="0" parTransId="{6D2E4DFF-2AAE-40BF-B32B-CBAB1910E888}" sibTransId="{5195F5DD-BC87-40D6-9B13-041B71504167}"/>
    <dgm:cxn modelId="{1C6BC0F1-B931-4777-A7E3-C41FF73EBBFD}" type="presParOf" srcId="{DB0524E9-8B65-4B73-931A-7173DD54BD71}" destId="{180B6422-A32B-42B2-B6A8-26BA040A68DF}" srcOrd="0" destOrd="0" presId="urn:microsoft.com/office/officeart/2018/2/layout/IconVerticalSolidList"/>
    <dgm:cxn modelId="{EC7284F8-42F3-4D45-9D5F-94D351CCDA3B}" type="presParOf" srcId="{180B6422-A32B-42B2-B6A8-26BA040A68DF}" destId="{5F15B6EC-B825-4C98-82A3-208AB4FA19D1}" srcOrd="0" destOrd="0" presId="urn:microsoft.com/office/officeart/2018/2/layout/IconVerticalSolidList"/>
    <dgm:cxn modelId="{7CF2DBA4-A36E-43AF-B986-00E843B4E374}" type="presParOf" srcId="{180B6422-A32B-42B2-B6A8-26BA040A68DF}" destId="{E737E02C-3F54-474D-A42A-C79DBCC77720}" srcOrd="1" destOrd="0" presId="urn:microsoft.com/office/officeart/2018/2/layout/IconVerticalSolidList"/>
    <dgm:cxn modelId="{C8CCD3E5-6C0E-4F10-91DD-10B1D6989404}" type="presParOf" srcId="{180B6422-A32B-42B2-B6A8-26BA040A68DF}" destId="{21E615B9-188F-4AA9-86D4-E7F27FEC65C5}" srcOrd="2" destOrd="0" presId="urn:microsoft.com/office/officeart/2018/2/layout/IconVerticalSolidList"/>
    <dgm:cxn modelId="{A292BAF1-6DC7-4189-9E11-89EFDD1450B5}" type="presParOf" srcId="{180B6422-A32B-42B2-B6A8-26BA040A68DF}" destId="{4DCB8942-FC21-4DD1-9B77-8AF388EE02A5}" srcOrd="3" destOrd="0" presId="urn:microsoft.com/office/officeart/2018/2/layout/IconVerticalSolidList"/>
    <dgm:cxn modelId="{3F8C9A85-625A-489A-AD71-A506CF658E52}" type="presParOf" srcId="{DB0524E9-8B65-4B73-931A-7173DD54BD71}" destId="{12CDD649-AAD8-4207-BDC4-1B657BF416CA}" srcOrd="1" destOrd="0" presId="urn:microsoft.com/office/officeart/2018/2/layout/IconVerticalSolidList"/>
    <dgm:cxn modelId="{57307BA5-052A-400C-B449-1A772CB93A28}" type="presParOf" srcId="{DB0524E9-8B65-4B73-931A-7173DD54BD71}" destId="{66F47D81-6DFF-4E6F-8B3E-1BEFBAA8E0E1}" srcOrd="2" destOrd="0" presId="urn:microsoft.com/office/officeart/2018/2/layout/IconVerticalSolidList"/>
    <dgm:cxn modelId="{CD8961E2-A360-40C6-AE9B-EBC77AA75414}" type="presParOf" srcId="{66F47D81-6DFF-4E6F-8B3E-1BEFBAA8E0E1}" destId="{4E561C67-A289-49C0-85D5-4B43E9287CE3}" srcOrd="0" destOrd="0" presId="urn:microsoft.com/office/officeart/2018/2/layout/IconVerticalSolidList"/>
    <dgm:cxn modelId="{FC81D62B-4096-4C11-ACF3-65FEA796879B}" type="presParOf" srcId="{66F47D81-6DFF-4E6F-8B3E-1BEFBAA8E0E1}" destId="{7212C189-78A0-4A42-B957-F383673BFD1F}" srcOrd="1" destOrd="0" presId="urn:microsoft.com/office/officeart/2018/2/layout/IconVerticalSolidList"/>
    <dgm:cxn modelId="{2C964AFB-6956-43B8-8CFC-8D706C2785F9}" type="presParOf" srcId="{66F47D81-6DFF-4E6F-8B3E-1BEFBAA8E0E1}" destId="{261B5C17-2350-4AD9-AAF1-7B21907DE2CF}" srcOrd="2" destOrd="0" presId="urn:microsoft.com/office/officeart/2018/2/layout/IconVerticalSolidList"/>
    <dgm:cxn modelId="{FE6D36FD-D536-4ADB-A289-962CE823D9A1}" type="presParOf" srcId="{66F47D81-6DFF-4E6F-8B3E-1BEFBAA8E0E1}" destId="{1164F62E-52A3-4CDF-A406-AE6DFC5EBBCC}" srcOrd="3" destOrd="0" presId="urn:microsoft.com/office/officeart/2018/2/layout/IconVerticalSolidList"/>
    <dgm:cxn modelId="{E8CCEB8C-7DD2-4E37-B913-64C016CEE1F0}" type="presParOf" srcId="{DB0524E9-8B65-4B73-931A-7173DD54BD71}" destId="{59E867E3-5972-4804-A399-F452665866AA}" srcOrd="3" destOrd="0" presId="urn:microsoft.com/office/officeart/2018/2/layout/IconVerticalSolidList"/>
    <dgm:cxn modelId="{0D7D1A82-243E-4471-9E7B-6DEF0988F841}" type="presParOf" srcId="{DB0524E9-8B65-4B73-931A-7173DD54BD71}" destId="{3A212EDA-324F-4EBB-B9F2-DA1D4A42C918}" srcOrd="4" destOrd="0" presId="urn:microsoft.com/office/officeart/2018/2/layout/IconVerticalSolidList"/>
    <dgm:cxn modelId="{644A2CF4-8354-488D-A81A-A98B7516B505}" type="presParOf" srcId="{3A212EDA-324F-4EBB-B9F2-DA1D4A42C918}" destId="{A37D81FA-3FF5-4B8D-93A4-C54F09937967}" srcOrd="0" destOrd="0" presId="urn:microsoft.com/office/officeart/2018/2/layout/IconVerticalSolidList"/>
    <dgm:cxn modelId="{AFDEB87E-519D-48E2-8125-0BB780DDCD12}" type="presParOf" srcId="{3A212EDA-324F-4EBB-B9F2-DA1D4A42C918}" destId="{DD172474-E2C7-4303-AAD9-245EF9DFAFCB}" srcOrd="1" destOrd="0" presId="urn:microsoft.com/office/officeart/2018/2/layout/IconVerticalSolidList"/>
    <dgm:cxn modelId="{6FC1BF00-2F59-46EE-A979-72D865B72BBE}" type="presParOf" srcId="{3A212EDA-324F-4EBB-B9F2-DA1D4A42C918}" destId="{28629302-047D-40B3-9CD8-7F31422414C6}" srcOrd="2" destOrd="0" presId="urn:microsoft.com/office/officeart/2018/2/layout/IconVerticalSolidList"/>
    <dgm:cxn modelId="{58509128-8E89-4E05-8102-78A7AE653093}" type="presParOf" srcId="{3A212EDA-324F-4EBB-B9F2-DA1D4A42C918}" destId="{6983D6C8-D31D-415A-93C3-443D890744E6}" srcOrd="3" destOrd="0" presId="urn:microsoft.com/office/officeart/2018/2/layout/IconVerticalSolidList"/>
    <dgm:cxn modelId="{A28FA75A-F9AC-47EF-8611-1BFE6831F669}" type="presParOf" srcId="{DB0524E9-8B65-4B73-931A-7173DD54BD71}" destId="{2F4CB9B8-B087-44CE-A240-FCFE96F7E1B6}" srcOrd="5" destOrd="0" presId="urn:microsoft.com/office/officeart/2018/2/layout/IconVerticalSolidList"/>
    <dgm:cxn modelId="{DE6F00F9-6234-475F-A8AC-1AA674CD63C3}" type="presParOf" srcId="{DB0524E9-8B65-4B73-931A-7173DD54BD71}" destId="{BAA7A74A-9082-4D25-8DCF-2B0D3CCCB289}" srcOrd="6" destOrd="0" presId="urn:microsoft.com/office/officeart/2018/2/layout/IconVerticalSolidList"/>
    <dgm:cxn modelId="{F6545E7A-80E8-42E3-8389-F7A596174685}" type="presParOf" srcId="{BAA7A74A-9082-4D25-8DCF-2B0D3CCCB289}" destId="{D4F37A20-FEBE-4D6B-9A85-5034AEF09B21}" srcOrd="0" destOrd="0" presId="urn:microsoft.com/office/officeart/2018/2/layout/IconVerticalSolidList"/>
    <dgm:cxn modelId="{69C7C2B7-19BC-4CFD-A3BE-0F8EBF159DEE}" type="presParOf" srcId="{BAA7A74A-9082-4D25-8DCF-2B0D3CCCB289}" destId="{EC1059F3-20D2-4D60-B5B9-E06F4963BDDB}" srcOrd="1" destOrd="0" presId="urn:microsoft.com/office/officeart/2018/2/layout/IconVerticalSolidList"/>
    <dgm:cxn modelId="{786E71D6-E36F-4EB1-A08F-3DEE127A9310}" type="presParOf" srcId="{BAA7A74A-9082-4D25-8DCF-2B0D3CCCB289}" destId="{E93C2C21-3ACF-493E-8133-FCB8F79F1C62}" srcOrd="2" destOrd="0" presId="urn:microsoft.com/office/officeart/2018/2/layout/IconVerticalSolidList"/>
    <dgm:cxn modelId="{645B35ED-F446-4B32-BC56-61D98CC84114}" type="presParOf" srcId="{BAA7A74A-9082-4D25-8DCF-2B0D3CCCB289}" destId="{74D8CC29-00C7-4157-98B1-FB7EF752EBE3}" srcOrd="3" destOrd="0" presId="urn:microsoft.com/office/officeart/2018/2/layout/IconVerticalSolidList"/>
    <dgm:cxn modelId="{0139D24A-BE6F-4D97-9B66-3A216A2491C2}" type="presParOf" srcId="{DB0524E9-8B65-4B73-931A-7173DD54BD71}" destId="{6A8DFA81-ACDA-418B-8320-01E892CF3D4D}" srcOrd="7" destOrd="0" presId="urn:microsoft.com/office/officeart/2018/2/layout/IconVerticalSolidList"/>
    <dgm:cxn modelId="{41D2827B-8BF4-45CB-BD69-AA0A07645837}" type="presParOf" srcId="{DB0524E9-8B65-4B73-931A-7173DD54BD71}" destId="{AB971EDB-6647-42B7-9204-0E5D21CD40EE}" srcOrd="8" destOrd="0" presId="urn:microsoft.com/office/officeart/2018/2/layout/IconVerticalSolidList"/>
    <dgm:cxn modelId="{2F9E2999-2190-4B8C-8AE0-91A9557D9087}" type="presParOf" srcId="{AB971EDB-6647-42B7-9204-0E5D21CD40EE}" destId="{D6287BD2-2475-4924-BA75-10B908F46CCD}" srcOrd="0" destOrd="0" presId="urn:microsoft.com/office/officeart/2018/2/layout/IconVerticalSolidList"/>
    <dgm:cxn modelId="{FE769ED5-261B-4BA3-9879-37502D11D906}" type="presParOf" srcId="{AB971EDB-6647-42B7-9204-0E5D21CD40EE}" destId="{492652FD-B217-4089-AD4D-DDE84772FC09}" srcOrd="1" destOrd="0" presId="urn:microsoft.com/office/officeart/2018/2/layout/IconVerticalSolidList"/>
    <dgm:cxn modelId="{16339742-4128-4F5C-9222-69627367C1A8}" type="presParOf" srcId="{AB971EDB-6647-42B7-9204-0E5D21CD40EE}" destId="{A779D536-3F3E-4235-A5A9-239F01FB7C49}" srcOrd="2" destOrd="0" presId="urn:microsoft.com/office/officeart/2018/2/layout/IconVerticalSolidList"/>
    <dgm:cxn modelId="{2835FB08-78D4-4815-8EFC-5FEBA389CCD9}" type="presParOf" srcId="{AB971EDB-6647-42B7-9204-0E5D21CD40EE}" destId="{E4B0E051-27F2-490A-B5AC-291511DFF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1A33D1-ED47-49AB-9761-43BABF74CA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1A6F0F-6FA1-4E0F-A536-0224684B4F7F}">
      <dgm:prSet custT="1"/>
      <dgm:spPr/>
      <dgm:t>
        <a:bodyPr/>
        <a:lstStyle/>
        <a:p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3 Year Training Program → 	Life Happens</a:t>
          </a:r>
        </a:p>
      </dgm:t>
    </dgm:pt>
    <dgm:pt modelId="{7070B9CB-ED52-469B-B595-CA112821ADF0}" type="parTrans" cxnId="{510FAA2F-A996-4713-A261-F863C16B89FF}">
      <dgm:prSet/>
      <dgm:spPr/>
      <dgm:t>
        <a:bodyPr/>
        <a:lstStyle/>
        <a:p>
          <a:endParaRPr lang="en-US"/>
        </a:p>
      </dgm:t>
    </dgm:pt>
    <dgm:pt modelId="{90B530F8-1716-4E49-B68B-7BE65E220F26}" type="sibTrans" cxnId="{510FAA2F-A996-4713-A261-F863C16B89FF}">
      <dgm:prSet/>
      <dgm:spPr/>
      <dgm:t>
        <a:bodyPr/>
        <a:lstStyle/>
        <a:p>
          <a:endParaRPr lang="en-US"/>
        </a:p>
      </dgm:t>
    </dgm:pt>
    <dgm:pt modelId="{DDEBA430-5BB4-43E5-8463-802A73D0B23E}">
      <dgm:prSet custT="1"/>
      <dgm:spPr/>
      <dgm:t>
        <a:bodyPr/>
        <a:lstStyle/>
        <a:p>
          <a:pPr algn="l"/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Values Based Education →  Common Basis of Agreement</a:t>
          </a:r>
        </a:p>
      </dgm:t>
    </dgm:pt>
    <dgm:pt modelId="{877E250E-EA8D-4598-8FC7-A9CB8EFC62BA}" type="parTrans" cxnId="{82AE463E-DBDF-437B-8BC8-88D238DC0F11}">
      <dgm:prSet/>
      <dgm:spPr/>
      <dgm:t>
        <a:bodyPr/>
        <a:lstStyle/>
        <a:p>
          <a:endParaRPr lang="en-US"/>
        </a:p>
      </dgm:t>
    </dgm:pt>
    <dgm:pt modelId="{3563BD43-7AC8-4467-A431-7771835D875A}" type="sibTrans" cxnId="{82AE463E-DBDF-437B-8BC8-88D238DC0F11}">
      <dgm:prSet/>
      <dgm:spPr/>
      <dgm:t>
        <a:bodyPr/>
        <a:lstStyle/>
        <a:p>
          <a:endParaRPr lang="en-US"/>
        </a:p>
      </dgm:t>
    </dgm:pt>
    <dgm:pt modelId="{2DE4623D-1F99-4F7A-991F-BAFE171D0042}">
      <dgm:prSet custT="1"/>
      <dgm:spPr/>
      <dgm:t>
        <a:bodyPr/>
        <a:lstStyle/>
        <a:p>
          <a:r>
            <a:rPr lang="en-US" sz="3200" b="0" dirty="0">
              <a:solidFill>
                <a:schemeClr val="tx1">
                  <a:lumMod val="50000"/>
                  <a:lumOff val="50000"/>
                </a:schemeClr>
              </a:solidFill>
            </a:rPr>
            <a:t>Asking Good Questions → 	Search for Truth</a:t>
          </a:r>
        </a:p>
      </dgm:t>
    </dgm:pt>
    <dgm:pt modelId="{6D2E4DFF-2AAE-40BF-B32B-CBAB1910E888}" type="parTrans" cxnId="{FFAA9EDF-58E0-4CE9-B830-B9C9F040ABF3}">
      <dgm:prSet/>
      <dgm:spPr/>
      <dgm:t>
        <a:bodyPr/>
        <a:lstStyle/>
        <a:p>
          <a:endParaRPr lang="en-US"/>
        </a:p>
      </dgm:t>
    </dgm:pt>
    <dgm:pt modelId="{5195F5DD-BC87-40D6-9B13-041B71504167}" type="sibTrans" cxnId="{FFAA9EDF-58E0-4CE9-B830-B9C9F040ABF3}">
      <dgm:prSet/>
      <dgm:spPr/>
      <dgm:t>
        <a:bodyPr/>
        <a:lstStyle/>
        <a:p>
          <a:endParaRPr lang="en-US"/>
        </a:p>
      </dgm:t>
    </dgm:pt>
    <dgm:pt modelId="{B147655C-9D1A-42AB-90E9-4768DEA0871E}">
      <dgm:prSet custT="1"/>
      <dgm:spPr/>
      <dgm:t>
        <a:bodyPr/>
        <a:lstStyle/>
        <a:p>
          <a:r>
            <a:rPr lang="en-US" sz="3200" b="1" dirty="0"/>
            <a:t>Self Evaluation and Reflection → Initiate Internal Dialogue</a:t>
          </a:r>
          <a:endParaRPr lang="en-US" sz="3200" dirty="0"/>
        </a:p>
      </dgm:t>
    </dgm:pt>
    <dgm:pt modelId="{A8FFDC49-3CC5-433A-B72C-43471EC4DD28}" type="parTrans" cxnId="{9F711A4F-BD8E-45A2-9C27-C0A6610D2FBF}">
      <dgm:prSet/>
      <dgm:spPr/>
      <dgm:t>
        <a:bodyPr/>
        <a:lstStyle/>
        <a:p>
          <a:endParaRPr lang="en-US"/>
        </a:p>
      </dgm:t>
    </dgm:pt>
    <dgm:pt modelId="{DDBAD1AE-F01E-4782-BAEF-291A6D461B3F}" type="sibTrans" cxnId="{9F711A4F-BD8E-45A2-9C27-C0A6610D2FBF}">
      <dgm:prSet/>
      <dgm:spPr/>
      <dgm:t>
        <a:bodyPr/>
        <a:lstStyle/>
        <a:p>
          <a:endParaRPr lang="en-US"/>
        </a:p>
      </dgm:t>
    </dgm:pt>
    <dgm:pt modelId="{E9D9B474-BBE9-47B4-9076-E0A16084C3CC}">
      <dgm:prSet custT="1"/>
      <dgm:spPr/>
      <dgm:t>
        <a:bodyPr/>
        <a:lstStyle/>
        <a:p>
          <a:pPr algn="l"/>
          <a:endParaRPr lang="en-US" sz="3200" dirty="0"/>
        </a:p>
      </dgm:t>
    </dgm:pt>
    <dgm:pt modelId="{5C013833-628A-4C8D-888C-297021E16CBD}" type="parTrans" cxnId="{F7C239C5-B3FE-4B68-B62C-CCF80F1B817B}">
      <dgm:prSet/>
      <dgm:spPr/>
      <dgm:t>
        <a:bodyPr/>
        <a:lstStyle/>
        <a:p>
          <a:endParaRPr lang="en-US"/>
        </a:p>
      </dgm:t>
    </dgm:pt>
    <dgm:pt modelId="{679C3FA1-41BB-46D7-A35B-190CB9750525}" type="sibTrans" cxnId="{F7C239C5-B3FE-4B68-B62C-CCF80F1B817B}">
      <dgm:prSet/>
      <dgm:spPr/>
      <dgm:t>
        <a:bodyPr/>
        <a:lstStyle/>
        <a:p>
          <a:endParaRPr lang="en-US"/>
        </a:p>
      </dgm:t>
    </dgm:pt>
    <dgm:pt modelId="{DB0524E9-8B65-4B73-931A-7173DD54BD71}" type="pres">
      <dgm:prSet presAssocID="{C01A33D1-ED47-49AB-9761-43BABF74CA78}" presName="root" presStyleCnt="0">
        <dgm:presLayoutVars>
          <dgm:dir/>
          <dgm:resizeHandles val="exact"/>
        </dgm:presLayoutVars>
      </dgm:prSet>
      <dgm:spPr/>
    </dgm:pt>
    <dgm:pt modelId="{180B6422-A32B-42B2-B6A8-26BA040A68DF}" type="pres">
      <dgm:prSet presAssocID="{061A6F0F-6FA1-4E0F-A536-0224684B4F7F}" presName="compNode" presStyleCnt="0"/>
      <dgm:spPr/>
    </dgm:pt>
    <dgm:pt modelId="{5F15B6EC-B825-4C98-82A3-208AB4FA19D1}" type="pres">
      <dgm:prSet presAssocID="{061A6F0F-6FA1-4E0F-A536-0224684B4F7F}" presName="bgRect" presStyleLbl="bgShp" presStyleIdx="0" presStyleCnt="5"/>
      <dgm:spPr/>
    </dgm:pt>
    <dgm:pt modelId="{E737E02C-3F54-474D-A42A-C79DBCC77720}" type="pres">
      <dgm:prSet presAssocID="{061A6F0F-6FA1-4E0F-A536-0224684B4F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1E615B9-188F-4AA9-86D4-E7F27FEC65C5}" type="pres">
      <dgm:prSet presAssocID="{061A6F0F-6FA1-4E0F-A536-0224684B4F7F}" presName="spaceRect" presStyleCnt="0"/>
      <dgm:spPr/>
    </dgm:pt>
    <dgm:pt modelId="{4DCB8942-FC21-4DD1-9B77-8AF388EE02A5}" type="pres">
      <dgm:prSet presAssocID="{061A6F0F-6FA1-4E0F-A536-0224684B4F7F}" presName="parTx" presStyleLbl="revTx" presStyleIdx="0" presStyleCnt="5">
        <dgm:presLayoutVars>
          <dgm:chMax val="0"/>
          <dgm:chPref val="0"/>
        </dgm:presLayoutVars>
      </dgm:prSet>
      <dgm:spPr/>
    </dgm:pt>
    <dgm:pt modelId="{12CDD649-AAD8-4207-BDC4-1B657BF416CA}" type="pres">
      <dgm:prSet presAssocID="{90B530F8-1716-4E49-B68B-7BE65E220F26}" presName="sibTrans" presStyleCnt="0"/>
      <dgm:spPr/>
    </dgm:pt>
    <dgm:pt modelId="{66F47D81-6DFF-4E6F-8B3E-1BEFBAA8E0E1}" type="pres">
      <dgm:prSet presAssocID="{DDEBA430-5BB4-43E5-8463-802A73D0B23E}" presName="compNode" presStyleCnt="0"/>
      <dgm:spPr/>
    </dgm:pt>
    <dgm:pt modelId="{4E561C67-A289-49C0-85D5-4B43E9287CE3}" type="pres">
      <dgm:prSet presAssocID="{DDEBA430-5BB4-43E5-8463-802A73D0B23E}" presName="bgRect" presStyleLbl="bgShp" presStyleIdx="1" presStyleCnt="5"/>
      <dgm:spPr/>
    </dgm:pt>
    <dgm:pt modelId="{7212C189-78A0-4A42-B957-F383673BFD1F}" type="pres">
      <dgm:prSet presAssocID="{DDEBA430-5BB4-43E5-8463-802A73D0B2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61B5C17-2350-4AD9-AAF1-7B21907DE2CF}" type="pres">
      <dgm:prSet presAssocID="{DDEBA430-5BB4-43E5-8463-802A73D0B23E}" presName="spaceRect" presStyleCnt="0"/>
      <dgm:spPr/>
    </dgm:pt>
    <dgm:pt modelId="{1164F62E-52A3-4CDF-A406-AE6DFC5EBBCC}" type="pres">
      <dgm:prSet presAssocID="{DDEBA430-5BB4-43E5-8463-802A73D0B23E}" presName="parTx" presStyleLbl="revTx" presStyleIdx="1" presStyleCnt="5">
        <dgm:presLayoutVars>
          <dgm:chMax val="0"/>
          <dgm:chPref val="0"/>
        </dgm:presLayoutVars>
      </dgm:prSet>
      <dgm:spPr/>
    </dgm:pt>
    <dgm:pt modelId="{59E867E3-5972-4804-A399-F452665866AA}" type="pres">
      <dgm:prSet presAssocID="{3563BD43-7AC8-4467-A431-7771835D875A}" presName="sibTrans" presStyleCnt="0"/>
      <dgm:spPr/>
    </dgm:pt>
    <dgm:pt modelId="{3A212EDA-324F-4EBB-B9F2-DA1D4A42C918}" type="pres">
      <dgm:prSet presAssocID="{2DE4623D-1F99-4F7A-991F-BAFE171D0042}" presName="compNode" presStyleCnt="0"/>
      <dgm:spPr/>
    </dgm:pt>
    <dgm:pt modelId="{A37D81FA-3FF5-4B8D-93A4-C54F09937967}" type="pres">
      <dgm:prSet presAssocID="{2DE4623D-1F99-4F7A-991F-BAFE171D0042}" presName="bgRect" presStyleLbl="bgShp" presStyleIdx="2" presStyleCnt="5"/>
      <dgm:spPr/>
    </dgm:pt>
    <dgm:pt modelId="{DD172474-E2C7-4303-AAD9-245EF9DFAFCB}" type="pres">
      <dgm:prSet presAssocID="{2DE4623D-1F99-4F7A-991F-BAFE171D00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8629302-047D-40B3-9CD8-7F31422414C6}" type="pres">
      <dgm:prSet presAssocID="{2DE4623D-1F99-4F7A-991F-BAFE171D0042}" presName="spaceRect" presStyleCnt="0"/>
      <dgm:spPr/>
    </dgm:pt>
    <dgm:pt modelId="{6983D6C8-D31D-415A-93C3-443D890744E6}" type="pres">
      <dgm:prSet presAssocID="{2DE4623D-1F99-4F7A-991F-BAFE171D0042}" presName="parTx" presStyleLbl="revTx" presStyleIdx="2" presStyleCnt="5">
        <dgm:presLayoutVars>
          <dgm:chMax val="0"/>
          <dgm:chPref val="0"/>
        </dgm:presLayoutVars>
      </dgm:prSet>
      <dgm:spPr/>
    </dgm:pt>
    <dgm:pt modelId="{2F4CB9B8-B087-44CE-A240-FCFE96F7E1B6}" type="pres">
      <dgm:prSet presAssocID="{5195F5DD-BC87-40D6-9B13-041B71504167}" presName="sibTrans" presStyleCnt="0"/>
      <dgm:spPr/>
    </dgm:pt>
    <dgm:pt modelId="{BAA7A74A-9082-4D25-8DCF-2B0D3CCCB289}" type="pres">
      <dgm:prSet presAssocID="{B147655C-9D1A-42AB-90E9-4768DEA0871E}" presName="compNode" presStyleCnt="0"/>
      <dgm:spPr/>
    </dgm:pt>
    <dgm:pt modelId="{D4F37A20-FEBE-4D6B-9A85-5034AEF09B21}" type="pres">
      <dgm:prSet presAssocID="{B147655C-9D1A-42AB-90E9-4768DEA0871E}" presName="bgRect" presStyleLbl="bgShp" presStyleIdx="3" presStyleCnt="5"/>
      <dgm:spPr/>
    </dgm:pt>
    <dgm:pt modelId="{EC1059F3-20D2-4D60-B5B9-E06F4963BDDB}" type="pres">
      <dgm:prSet presAssocID="{B147655C-9D1A-42AB-90E9-4768DEA087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93C2C21-3ACF-493E-8133-FCB8F79F1C62}" type="pres">
      <dgm:prSet presAssocID="{B147655C-9D1A-42AB-90E9-4768DEA0871E}" presName="spaceRect" presStyleCnt="0"/>
      <dgm:spPr/>
    </dgm:pt>
    <dgm:pt modelId="{74D8CC29-00C7-4157-98B1-FB7EF752EBE3}" type="pres">
      <dgm:prSet presAssocID="{B147655C-9D1A-42AB-90E9-4768DEA0871E}" presName="parTx" presStyleLbl="revTx" presStyleIdx="3" presStyleCnt="5" custScaleX="102761">
        <dgm:presLayoutVars>
          <dgm:chMax val="0"/>
          <dgm:chPref val="0"/>
        </dgm:presLayoutVars>
      </dgm:prSet>
      <dgm:spPr/>
    </dgm:pt>
    <dgm:pt modelId="{6A8DFA81-ACDA-418B-8320-01E892CF3D4D}" type="pres">
      <dgm:prSet presAssocID="{DDBAD1AE-F01E-4782-BAEF-291A6D461B3F}" presName="sibTrans" presStyleCnt="0"/>
      <dgm:spPr/>
    </dgm:pt>
    <dgm:pt modelId="{AB971EDB-6647-42B7-9204-0E5D21CD40EE}" type="pres">
      <dgm:prSet presAssocID="{E9D9B474-BBE9-47B4-9076-E0A16084C3CC}" presName="compNode" presStyleCnt="0"/>
      <dgm:spPr/>
    </dgm:pt>
    <dgm:pt modelId="{D6287BD2-2475-4924-BA75-10B908F46CCD}" type="pres">
      <dgm:prSet presAssocID="{E9D9B474-BBE9-47B4-9076-E0A16084C3CC}" presName="bgRect" presStyleLbl="bgShp" presStyleIdx="4" presStyleCnt="5"/>
      <dgm:spPr/>
    </dgm:pt>
    <dgm:pt modelId="{492652FD-B217-4089-AD4D-DDE84772FC09}" type="pres">
      <dgm:prSet presAssocID="{E9D9B474-BBE9-47B4-9076-E0A16084C3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779D536-3F3E-4235-A5A9-239F01FB7C49}" type="pres">
      <dgm:prSet presAssocID="{E9D9B474-BBE9-47B4-9076-E0A16084C3CC}" presName="spaceRect" presStyleCnt="0"/>
      <dgm:spPr/>
    </dgm:pt>
    <dgm:pt modelId="{E4B0E051-27F2-490A-B5AC-291511DFFDD9}" type="pres">
      <dgm:prSet presAssocID="{E9D9B474-BBE9-47B4-9076-E0A16084C3CC}" presName="parTx" presStyleLbl="revTx" presStyleIdx="4" presStyleCnt="5" custScaleY="104188">
        <dgm:presLayoutVars>
          <dgm:chMax val="0"/>
          <dgm:chPref val="0"/>
        </dgm:presLayoutVars>
      </dgm:prSet>
      <dgm:spPr/>
    </dgm:pt>
  </dgm:ptLst>
  <dgm:cxnLst>
    <dgm:cxn modelId="{23B76306-C62E-42B2-8667-5386DE09821A}" type="presOf" srcId="{C01A33D1-ED47-49AB-9761-43BABF74CA78}" destId="{DB0524E9-8B65-4B73-931A-7173DD54BD71}" srcOrd="0" destOrd="0" presId="urn:microsoft.com/office/officeart/2018/2/layout/IconVerticalSolidList"/>
    <dgm:cxn modelId="{4649BD2B-D7BC-433C-AE22-BA5E22974A71}" type="presOf" srcId="{2DE4623D-1F99-4F7A-991F-BAFE171D0042}" destId="{6983D6C8-D31D-415A-93C3-443D890744E6}" srcOrd="0" destOrd="0" presId="urn:microsoft.com/office/officeart/2018/2/layout/IconVerticalSolidList"/>
    <dgm:cxn modelId="{510FAA2F-A996-4713-A261-F863C16B89FF}" srcId="{C01A33D1-ED47-49AB-9761-43BABF74CA78}" destId="{061A6F0F-6FA1-4E0F-A536-0224684B4F7F}" srcOrd="0" destOrd="0" parTransId="{7070B9CB-ED52-469B-B595-CA112821ADF0}" sibTransId="{90B530F8-1716-4E49-B68B-7BE65E220F26}"/>
    <dgm:cxn modelId="{82AE463E-DBDF-437B-8BC8-88D238DC0F11}" srcId="{C01A33D1-ED47-49AB-9761-43BABF74CA78}" destId="{DDEBA430-5BB4-43E5-8463-802A73D0B23E}" srcOrd="1" destOrd="0" parTransId="{877E250E-EA8D-4598-8FC7-A9CB8EFC62BA}" sibTransId="{3563BD43-7AC8-4467-A431-7771835D875A}"/>
    <dgm:cxn modelId="{3AFF355D-A571-4A00-BD66-43D6CC4765E4}" type="presOf" srcId="{DDEBA430-5BB4-43E5-8463-802A73D0B23E}" destId="{1164F62E-52A3-4CDF-A406-AE6DFC5EBBCC}" srcOrd="0" destOrd="0" presId="urn:microsoft.com/office/officeart/2018/2/layout/IconVerticalSolidList"/>
    <dgm:cxn modelId="{813B6B44-4DF4-4ECA-8FF3-E47498CC8EE8}" type="presOf" srcId="{E9D9B474-BBE9-47B4-9076-E0A16084C3CC}" destId="{E4B0E051-27F2-490A-B5AC-291511DFFDD9}" srcOrd="0" destOrd="0" presId="urn:microsoft.com/office/officeart/2018/2/layout/IconVerticalSolidList"/>
    <dgm:cxn modelId="{9F711A4F-BD8E-45A2-9C27-C0A6610D2FBF}" srcId="{C01A33D1-ED47-49AB-9761-43BABF74CA78}" destId="{B147655C-9D1A-42AB-90E9-4768DEA0871E}" srcOrd="3" destOrd="0" parTransId="{A8FFDC49-3CC5-433A-B72C-43471EC4DD28}" sibTransId="{DDBAD1AE-F01E-4782-BAEF-291A6D461B3F}"/>
    <dgm:cxn modelId="{42D8E785-9383-4336-ACDE-D3AF86EE724A}" type="presOf" srcId="{061A6F0F-6FA1-4E0F-A536-0224684B4F7F}" destId="{4DCB8942-FC21-4DD1-9B77-8AF388EE02A5}" srcOrd="0" destOrd="0" presId="urn:microsoft.com/office/officeart/2018/2/layout/IconVerticalSolidList"/>
    <dgm:cxn modelId="{98B00BA7-5DBA-45DE-8C6C-0D5BF7A97038}" type="presOf" srcId="{B147655C-9D1A-42AB-90E9-4768DEA0871E}" destId="{74D8CC29-00C7-4157-98B1-FB7EF752EBE3}" srcOrd="0" destOrd="0" presId="urn:microsoft.com/office/officeart/2018/2/layout/IconVerticalSolidList"/>
    <dgm:cxn modelId="{F7C239C5-B3FE-4B68-B62C-CCF80F1B817B}" srcId="{C01A33D1-ED47-49AB-9761-43BABF74CA78}" destId="{E9D9B474-BBE9-47B4-9076-E0A16084C3CC}" srcOrd="4" destOrd="0" parTransId="{5C013833-628A-4C8D-888C-297021E16CBD}" sibTransId="{679C3FA1-41BB-46D7-A35B-190CB9750525}"/>
    <dgm:cxn modelId="{FFAA9EDF-58E0-4CE9-B830-B9C9F040ABF3}" srcId="{C01A33D1-ED47-49AB-9761-43BABF74CA78}" destId="{2DE4623D-1F99-4F7A-991F-BAFE171D0042}" srcOrd="2" destOrd="0" parTransId="{6D2E4DFF-2AAE-40BF-B32B-CBAB1910E888}" sibTransId="{5195F5DD-BC87-40D6-9B13-041B71504167}"/>
    <dgm:cxn modelId="{1C6BC0F1-B931-4777-A7E3-C41FF73EBBFD}" type="presParOf" srcId="{DB0524E9-8B65-4B73-931A-7173DD54BD71}" destId="{180B6422-A32B-42B2-B6A8-26BA040A68DF}" srcOrd="0" destOrd="0" presId="urn:microsoft.com/office/officeart/2018/2/layout/IconVerticalSolidList"/>
    <dgm:cxn modelId="{EC7284F8-42F3-4D45-9D5F-94D351CCDA3B}" type="presParOf" srcId="{180B6422-A32B-42B2-B6A8-26BA040A68DF}" destId="{5F15B6EC-B825-4C98-82A3-208AB4FA19D1}" srcOrd="0" destOrd="0" presId="urn:microsoft.com/office/officeart/2018/2/layout/IconVerticalSolidList"/>
    <dgm:cxn modelId="{7CF2DBA4-A36E-43AF-B986-00E843B4E374}" type="presParOf" srcId="{180B6422-A32B-42B2-B6A8-26BA040A68DF}" destId="{E737E02C-3F54-474D-A42A-C79DBCC77720}" srcOrd="1" destOrd="0" presId="urn:microsoft.com/office/officeart/2018/2/layout/IconVerticalSolidList"/>
    <dgm:cxn modelId="{C8CCD3E5-6C0E-4F10-91DD-10B1D6989404}" type="presParOf" srcId="{180B6422-A32B-42B2-B6A8-26BA040A68DF}" destId="{21E615B9-188F-4AA9-86D4-E7F27FEC65C5}" srcOrd="2" destOrd="0" presId="urn:microsoft.com/office/officeart/2018/2/layout/IconVerticalSolidList"/>
    <dgm:cxn modelId="{A292BAF1-6DC7-4189-9E11-89EFDD1450B5}" type="presParOf" srcId="{180B6422-A32B-42B2-B6A8-26BA040A68DF}" destId="{4DCB8942-FC21-4DD1-9B77-8AF388EE02A5}" srcOrd="3" destOrd="0" presId="urn:microsoft.com/office/officeart/2018/2/layout/IconVerticalSolidList"/>
    <dgm:cxn modelId="{3F8C9A85-625A-489A-AD71-A506CF658E52}" type="presParOf" srcId="{DB0524E9-8B65-4B73-931A-7173DD54BD71}" destId="{12CDD649-AAD8-4207-BDC4-1B657BF416CA}" srcOrd="1" destOrd="0" presId="urn:microsoft.com/office/officeart/2018/2/layout/IconVerticalSolidList"/>
    <dgm:cxn modelId="{57307BA5-052A-400C-B449-1A772CB93A28}" type="presParOf" srcId="{DB0524E9-8B65-4B73-931A-7173DD54BD71}" destId="{66F47D81-6DFF-4E6F-8B3E-1BEFBAA8E0E1}" srcOrd="2" destOrd="0" presId="urn:microsoft.com/office/officeart/2018/2/layout/IconVerticalSolidList"/>
    <dgm:cxn modelId="{CD8961E2-A360-40C6-AE9B-EBC77AA75414}" type="presParOf" srcId="{66F47D81-6DFF-4E6F-8B3E-1BEFBAA8E0E1}" destId="{4E561C67-A289-49C0-85D5-4B43E9287CE3}" srcOrd="0" destOrd="0" presId="urn:microsoft.com/office/officeart/2018/2/layout/IconVerticalSolidList"/>
    <dgm:cxn modelId="{FC81D62B-4096-4C11-ACF3-65FEA796879B}" type="presParOf" srcId="{66F47D81-6DFF-4E6F-8B3E-1BEFBAA8E0E1}" destId="{7212C189-78A0-4A42-B957-F383673BFD1F}" srcOrd="1" destOrd="0" presId="urn:microsoft.com/office/officeart/2018/2/layout/IconVerticalSolidList"/>
    <dgm:cxn modelId="{2C964AFB-6956-43B8-8CFC-8D706C2785F9}" type="presParOf" srcId="{66F47D81-6DFF-4E6F-8B3E-1BEFBAA8E0E1}" destId="{261B5C17-2350-4AD9-AAF1-7B21907DE2CF}" srcOrd="2" destOrd="0" presId="urn:microsoft.com/office/officeart/2018/2/layout/IconVerticalSolidList"/>
    <dgm:cxn modelId="{FE6D36FD-D536-4ADB-A289-962CE823D9A1}" type="presParOf" srcId="{66F47D81-6DFF-4E6F-8B3E-1BEFBAA8E0E1}" destId="{1164F62E-52A3-4CDF-A406-AE6DFC5EBBCC}" srcOrd="3" destOrd="0" presId="urn:microsoft.com/office/officeart/2018/2/layout/IconVerticalSolidList"/>
    <dgm:cxn modelId="{E8CCEB8C-7DD2-4E37-B913-64C016CEE1F0}" type="presParOf" srcId="{DB0524E9-8B65-4B73-931A-7173DD54BD71}" destId="{59E867E3-5972-4804-A399-F452665866AA}" srcOrd="3" destOrd="0" presId="urn:microsoft.com/office/officeart/2018/2/layout/IconVerticalSolidList"/>
    <dgm:cxn modelId="{0D7D1A82-243E-4471-9E7B-6DEF0988F841}" type="presParOf" srcId="{DB0524E9-8B65-4B73-931A-7173DD54BD71}" destId="{3A212EDA-324F-4EBB-B9F2-DA1D4A42C918}" srcOrd="4" destOrd="0" presId="urn:microsoft.com/office/officeart/2018/2/layout/IconVerticalSolidList"/>
    <dgm:cxn modelId="{644A2CF4-8354-488D-A81A-A98B7516B505}" type="presParOf" srcId="{3A212EDA-324F-4EBB-B9F2-DA1D4A42C918}" destId="{A37D81FA-3FF5-4B8D-93A4-C54F09937967}" srcOrd="0" destOrd="0" presId="urn:microsoft.com/office/officeart/2018/2/layout/IconVerticalSolidList"/>
    <dgm:cxn modelId="{AFDEB87E-519D-48E2-8125-0BB780DDCD12}" type="presParOf" srcId="{3A212EDA-324F-4EBB-B9F2-DA1D4A42C918}" destId="{DD172474-E2C7-4303-AAD9-245EF9DFAFCB}" srcOrd="1" destOrd="0" presId="urn:microsoft.com/office/officeart/2018/2/layout/IconVerticalSolidList"/>
    <dgm:cxn modelId="{6FC1BF00-2F59-46EE-A979-72D865B72BBE}" type="presParOf" srcId="{3A212EDA-324F-4EBB-B9F2-DA1D4A42C918}" destId="{28629302-047D-40B3-9CD8-7F31422414C6}" srcOrd="2" destOrd="0" presId="urn:microsoft.com/office/officeart/2018/2/layout/IconVerticalSolidList"/>
    <dgm:cxn modelId="{58509128-8E89-4E05-8102-78A7AE653093}" type="presParOf" srcId="{3A212EDA-324F-4EBB-B9F2-DA1D4A42C918}" destId="{6983D6C8-D31D-415A-93C3-443D890744E6}" srcOrd="3" destOrd="0" presId="urn:microsoft.com/office/officeart/2018/2/layout/IconVerticalSolidList"/>
    <dgm:cxn modelId="{A28FA75A-F9AC-47EF-8611-1BFE6831F669}" type="presParOf" srcId="{DB0524E9-8B65-4B73-931A-7173DD54BD71}" destId="{2F4CB9B8-B087-44CE-A240-FCFE96F7E1B6}" srcOrd="5" destOrd="0" presId="urn:microsoft.com/office/officeart/2018/2/layout/IconVerticalSolidList"/>
    <dgm:cxn modelId="{DE6F00F9-6234-475F-A8AC-1AA674CD63C3}" type="presParOf" srcId="{DB0524E9-8B65-4B73-931A-7173DD54BD71}" destId="{BAA7A74A-9082-4D25-8DCF-2B0D3CCCB289}" srcOrd="6" destOrd="0" presId="urn:microsoft.com/office/officeart/2018/2/layout/IconVerticalSolidList"/>
    <dgm:cxn modelId="{F6545E7A-80E8-42E3-8389-F7A596174685}" type="presParOf" srcId="{BAA7A74A-9082-4D25-8DCF-2B0D3CCCB289}" destId="{D4F37A20-FEBE-4D6B-9A85-5034AEF09B21}" srcOrd="0" destOrd="0" presId="urn:microsoft.com/office/officeart/2018/2/layout/IconVerticalSolidList"/>
    <dgm:cxn modelId="{69C7C2B7-19BC-4CFD-A3BE-0F8EBF159DEE}" type="presParOf" srcId="{BAA7A74A-9082-4D25-8DCF-2B0D3CCCB289}" destId="{EC1059F3-20D2-4D60-B5B9-E06F4963BDDB}" srcOrd="1" destOrd="0" presId="urn:microsoft.com/office/officeart/2018/2/layout/IconVerticalSolidList"/>
    <dgm:cxn modelId="{786E71D6-E36F-4EB1-A08F-3DEE127A9310}" type="presParOf" srcId="{BAA7A74A-9082-4D25-8DCF-2B0D3CCCB289}" destId="{E93C2C21-3ACF-493E-8133-FCB8F79F1C62}" srcOrd="2" destOrd="0" presId="urn:microsoft.com/office/officeart/2018/2/layout/IconVerticalSolidList"/>
    <dgm:cxn modelId="{645B35ED-F446-4B32-BC56-61D98CC84114}" type="presParOf" srcId="{BAA7A74A-9082-4D25-8DCF-2B0D3CCCB289}" destId="{74D8CC29-00C7-4157-98B1-FB7EF752EBE3}" srcOrd="3" destOrd="0" presId="urn:microsoft.com/office/officeart/2018/2/layout/IconVerticalSolidList"/>
    <dgm:cxn modelId="{0139D24A-BE6F-4D97-9B66-3A216A2491C2}" type="presParOf" srcId="{DB0524E9-8B65-4B73-931A-7173DD54BD71}" destId="{6A8DFA81-ACDA-418B-8320-01E892CF3D4D}" srcOrd="7" destOrd="0" presId="urn:microsoft.com/office/officeart/2018/2/layout/IconVerticalSolidList"/>
    <dgm:cxn modelId="{41D2827B-8BF4-45CB-BD69-AA0A07645837}" type="presParOf" srcId="{DB0524E9-8B65-4B73-931A-7173DD54BD71}" destId="{AB971EDB-6647-42B7-9204-0E5D21CD40EE}" srcOrd="8" destOrd="0" presId="urn:microsoft.com/office/officeart/2018/2/layout/IconVerticalSolidList"/>
    <dgm:cxn modelId="{2F9E2999-2190-4B8C-8AE0-91A9557D9087}" type="presParOf" srcId="{AB971EDB-6647-42B7-9204-0E5D21CD40EE}" destId="{D6287BD2-2475-4924-BA75-10B908F46CCD}" srcOrd="0" destOrd="0" presId="urn:microsoft.com/office/officeart/2018/2/layout/IconVerticalSolidList"/>
    <dgm:cxn modelId="{FE769ED5-261B-4BA3-9879-37502D11D906}" type="presParOf" srcId="{AB971EDB-6647-42B7-9204-0E5D21CD40EE}" destId="{492652FD-B217-4089-AD4D-DDE84772FC09}" srcOrd="1" destOrd="0" presId="urn:microsoft.com/office/officeart/2018/2/layout/IconVerticalSolidList"/>
    <dgm:cxn modelId="{16339742-4128-4F5C-9222-69627367C1A8}" type="presParOf" srcId="{AB971EDB-6647-42B7-9204-0E5D21CD40EE}" destId="{A779D536-3F3E-4235-A5A9-239F01FB7C49}" srcOrd="2" destOrd="0" presId="urn:microsoft.com/office/officeart/2018/2/layout/IconVerticalSolidList"/>
    <dgm:cxn modelId="{2835FB08-78D4-4815-8EFC-5FEBA389CCD9}" type="presParOf" srcId="{AB971EDB-6647-42B7-9204-0E5D21CD40EE}" destId="{E4B0E051-27F2-490A-B5AC-291511DFF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34218-EDF6-4C2F-8F3C-FBF46BDB23A6}">
      <dsp:nvSpPr>
        <dsp:cNvPr id="0" name=""/>
        <dsp:cNvSpPr/>
      </dsp:nvSpPr>
      <dsp:spPr>
        <a:xfrm>
          <a:off x="0" y="105557"/>
          <a:ext cx="6263640" cy="1103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/>
            <a:t>3 Year Training Program</a:t>
          </a:r>
          <a:endParaRPr lang="en-US" sz="4600" kern="1200" dirty="0"/>
        </a:p>
      </dsp:txBody>
      <dsp:txXfrm>
        <a:off x="53859" y="159416"/>
        <a:ext cx="6155922" cy="9955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B6EC-B825-4C98-82A3-208AB4FA19D1}">
      <dsp:nvSpPr>
        <dsp:cNvPr id="0" name=""/>
        <dsp:cNvSpPr/>
      </dsp:nvSpPr>
      <dsp:spPr>
        <a:xfrm>
          <a:off x="0" y="1506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E02C-3F54-474D-A42A-C79DBCC77720}">
      <dsp:nvSpPr>
        <dsp:cNvPr id="0" name=""/>
        <dsp:cNvSpPr/>
      </dsp:nvSpPr>
      <dsp:spPr>
        <a:xfrm>
          <a:off x="283267" y="225758"/>
          <a:ext cx="516039" cy="515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8942-FC21-4DD1-9B77-8AF388EE02A5}">
      <dsp:nvSpPr>
        <dsp:cNvPr id="0" name=""/>
        <dsp:cNvSpPr/>
      </dsp:nvSpPr>
      <dsp:spPr>
        <a:xfrm>
          <a:off x="1082575" y="15063"/>
          <a:ext cx="5803762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3 Year Training Program → 	Life Happens</a:t>
          </a:r>
        </a:p>
      </dsp:txBody>
      <dsp:txXfrm>
        <a:off x="1082575" y="15063"/>
        <a:ext cx="5803762" cy="1080030"/>
      </dsp:txXfrm>
    </dsp:sp>
    <dsp:sp modelId="{4E561C67-A289-49C0-85D5-4B43E9287CE3}">
      <dsp:nvSpPr>
        <dsp:cNvPr id="0" name=""/>
        <dsp:cNvSpPr/>
      </dsp:nvSpPr>
      <dsp:spPr>
        <a:xfrm>
          <a:off x="0" y="1365102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2C189-78A0-4A42-B957-F383673BFD1F}">
      <dsp:nvSpPr>
        <dsp:cNvPr id="0" name=""/>
        <dsp:cNvSpPr/>
      </dsp:nvSpPr>
      <dsp:spPr>
        <a:xfrm>
          <a:off x="283267" y="1575797"/>
          <a:ext cx="516039" cy="515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4F62E-52A3-4CDF-A406-AE6DFC5EBBCC}">
      <dsp:nvSpPr>
        <dsp:cNvPr id="0" name=""/>
        <dsp:cNvSpPr/>
      </dsp:nvSpPr>
      <dsp:spPr>
        <a:xfrm>
          <a:off x="1082575" y="1365102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Values Based Education →  Common Basis of Agreement</a:t>
          </a:r>
        </a:p>
      </dsp:txBody>
      <dsp:txXfrm>
        <a:off x="1082575" y="1365102"/>
        <a:ext cx="5827535" cy="1080030"/>
      </dsp:txXfrm>
    </dsp:sp>
    <dsp:sp modelId="{A37D81FA-3FF5-4B8D-93A4-C54F09937967}">
      <dsp:nvSpPr>
        <dsp:cNvPr id="0" name=""/>
        <dsp:cNvSpPr/>
      </dsp:nvSpPr>
      <dsp:spPr>
        <a:xfrm>
          <a:off x="0" y="2715140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2474-E2C7-4303-AAD9-245EF9DFAFCB}">
      <dsp:nvSpPr>
        <dsp:cNvPr id="0" name=""/>
        <dsp:cNvSpPr/>
      </dsp:nvSpPr>
      <dsp:spPr>
        <a:xfrm>
          <a:off x="283267" y="2925835"/>
          <a:ext cx="516039" cy="515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D6C8-D31D-415A-93C3-443D890744E6}">
      <dsp:nvSpPr>
        <dsp:cNvPr id="0" name=""/>
        <dsp:cNvSpPr/>
      </dsp:nvSpPr>
      <dsp:spPr>
        <a:xfrm>
          <a:off x="1082575" y="2715140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Asking Good Questions → 	Search for Truth</a:t>
          </a:r>
        </a:p>
      </dsp:txBody>
      <dsp:txXfrm>
        <a:off x="1082575" y="2715140"/>
        <a:ext cx="5827535" cy="1080030"/>
      </dsp:txXfrm>
    </dsp:sp>
    <dsp:sp modelId="{D4F37A20-FEBE-4D6B-9A85-5034AEF09B21}">
      <dsp:nvSpPr>
        <dsp:cNvPr id="0" name=""/>
        <dsp:cNvSpPr/>
      </dsp:nvSpPr>
      <dsp:spPr>
        <a:xfrm>
          <a:off x="0" y="4065179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059F3-20D2-4D60-B5B9-E06F4963BDDB}">
      <dsp:nvSpPr>
        <dsp:cNvPr id="0" name=""/>
        <dsp:cNvSpPr/>
      </dsp:nvSpPr>
      <dsp:spPr>
        <a:xfrm>
          <a:off x="283267" y="4275874"/>
          <a:ext cx="516039" cy="5150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8CC29-00C7-4157-98B1-FB7EF752EBE3}">
      <dsp:nvSpPr>
        <dsp:cNvPr id="0" name=""/>
        <dsp:cNvSpPr/>
      </dsp:nvSpPr>
      <dsp:spPr>
        <a:xfrm>
          <a:off x="1002126" y="4065179"/>
          <a:ext cx="5988433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Self Evaluation and Reflection → Initiate Internal Dialogue</a:t>
          </a:r>
        </a:p>
      </dsp:txBody>
      <dsp:txXfrm>
        <a:off x="1002126" y="4065179"/>
        <a:ext cx="5988433" cy="1080030"/>
      </dsp:txXfrm>
    </dsp:sp>
    <dsp:sp modelId="{D6287BD2-2475-4924-BA75-10B908F46CCD}">
      <dsp:nvSpPr>
        <dsp:cNvPr id="0" name=""/>
        <dsp:cNvSpPr/>
      </dsp:nvSpPr>
      <dsp:spPr>
        <a:xfrm>
          <a:off x="0" y="543783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52FD-B217-4089-AD4D-DDE84772FC09}">
      <dsp:nvSpPr>
        <dsp:cNvPr id="0" name=""/>
        <dsp:cNvSpPr/>
      </dsp:nvSpPr>
      <dsp:spPr>
        <a:xfrm>
          <a:off x="283267" y="5648528"/>
          <a:ext cx="516039" cy="5150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E051-27F2-490A-B5AC-291511DFFDD9}">
      <dsp:nvSpPr>
        <dsp:cNvPr id="0" name=""/>
        <dsp:cNvSpPr/>
      </dsp:nvSpPr>
      <dsp:spPr>
        <a:xfrm>
          <a:off x="1082575" y="5415217"/>
          <a:ext cx="5827535" cy="112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Critical Thinking → 	      Apply Discovery of Truth to Personal Faith</a:t>
          </a:r>
          <a:endParaRPr lang="en-US" sz="3200" kern="1200" dirty="0"/>
        </a:p>
      </dsp:txBody>
      <dsp:txXfrm>
        <a:off x="1082575" y="5415217"/>
        <a:ext cx="5827535" cy="11252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B6EC-B825-4C98-82A3-208AB4FA19D1}">
      <dsp:nvSpPr>
        <dsp:cNvPr id="0" name=""/>
        <dsp:cNvSpPr/>
      </dsp:nvSpPr>
      <dsp:spPr>
        <a:xfrm>
          <a:off x="0" y="1506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E02C-3F54-474D-A42A-C79DBCC77720}">
      <dsp:nvSpPr>
        <dsp:cNvPr id="0" name=""/>
        <dsp:cNvSpPr/>
      </dsp:nvSpPr>
      <dsp:spPr>
        <a:xfrm>
          <a:off x="283267" y="225758"/>
          <a:ext cx="516039" cy="515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8942-FC21-4DD1-9B77-8AF388EE02A5}">
      <dsp:nvSpPr>
        <dsp:cNvPr id="0" name=""/>
        <dsp:cNvSpPr/>
      </dsp:nvSpPr>
      <dsp:spPr>
        <a:xfrm>
          <a:off x="1082575" y="15063"/>
          <a:ext cx="5803762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3 Year Training Program → 	Life Happens</a:t>
          </a:r>
          <a:endParaRPr lang="en-US" sz="3200" kern="1200" dirty="0"/>
        </a:p>
      </dsp:txBody>
      <dsp:txXfrm>
        <a:off x="1082575" y="15063"/>
        <a:ext cx="5803762" cy="1080030"/>
      </dsp:txXfrm>
    </dsp:sp>
    <dsp:sp modelId="{4E561C67-A289-49C0-85D5-4B43E9287CE3}">
      <dsp:nvSpPr>
        <dsp:cNvPr id="0" name=""/>
        <dsp:cNvSpPr/>
      </dsp:nvSpPr>
      <dsp:spPr>
        <a:xfrm>
          <a:off x="0" y="1365102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2C189-78A0-4A42-B957-F383673BFD1F}">
      <dsp:nvSpPr>
        <dsp:cNvPr id="0" name=""/>
        <dsp:cNvSpPr/>
      </dsp:nvSpPr>
      <dsp:spPr>
        <a:xfrm>
          <a:off x="283267" y="1575797"/>
          <a:ext cx="516039" cy="515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4F62E-52A3-4CDF-A406-AE6DFC5EBBCC}">
      <dsp:nvSpPr>
        <dsp:cNvPr id="0" name=""/>
        <dsp:cNvSpPr/>
      </dsp:nvSpPr>
      <dsp:spPr>
        <a:xfrm>
          <a:off x="1082575" y="1365102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Values Based Education →  Common Basis of Agreement</a:t>
          </a:r>
          <a:endParaRPr lang="en-US" sz="3200" kern="1200" dirty="0"/>
        </a:p>
      </dsp:txBody>
      <dsp:txXfrm>
        <a:off x="1082575" y="1365102"/>
        <a:ext cx="5827535" cy="1080030"/>
      </dsp:txXfrm>
    </dsp:sp>
    <dsp:sp modelId="{A37D81FA-3FF5-4B8D-93A4-C54F09937967}">
      <dsp:nvSpPr>
        <dsp:cNvPr id="0" name=""/>
        <dsp:cNvSpPr/>
      </dsp:nvSpPr>
      <dsp:spPr>
        <a:xfrm>
          <a:off x="0" y="2715140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2474-E2C7-4303-AAD9-245EF9DFAFCB}">
      <dsp:nvSpPr>
        <dsp:cNvPr id="0" name=""/>
        <dsp:cNvSpPr/>
      </dsp:nvSpPr>
      <dsp:spPr>
        <a:xfrm>
          <a:off x="283267" y="2925835"/>
          <a:ext cx="516039" cy="515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D6C8-D31D-415A-93C3-443D890744E6}">
      <dsp:nvSpPr>
        <dsp:cNvPr id="0" name=""/>
        <dsp:cNvSpPr/>
      </dsp:nvSpPr>
      <dsp:spPr>
        <a:xfrm>
          <a:off x="1082575" y="2715140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Asking Good Questions → 	Search for Truth</a:t>
          </a:r>
          <a:endParaRPr lang="en-US" sz="3200" kern="1200" dirty="0"/>
        </a:p>
      </dsp:txBody>
      <dsp:txXfrm>
        <a:off x="1082575" y="2715140"/>
        <a:ext cx="5827535" cy="1080030"/>
      </dsp:txXfrm>
    </dsp:sp>
    <dsp:sp modelId="{D4F37A20-FEBE-4D6B-9A85-5034AEF09B21}">
      <dsp:nvSpPr>
        <dsp:cNvPr id="0" name=""/>
        <dsp:cNvSpPr/>
      </dsp:nvSpPr>
      <dsp:spPr>
        <a:xfrm>
          <a:off x="0" y="4065179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059F3-20D2-4D60-B5B9-E06F4963BDDB}">
      <dsp:nvSpPr>
        <dsp:cNvPr id="0" name=""/>
        <dsp:cNvSpPr/>
      </dsp:nvSpPr>
      <dsp:spPr>
        <a:xfrm>
          <a:off x="283267" y="4275874"/>
          <a:ext cx="516039" cy="5150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8CC29-00C7-4157-98B1-FB7EF752EBE3}">
      <dsp:nvSpPr>
        <dsp:cNvPr id="0" name=""/>
        <dsp:cNvSpPr/>
      </dsp:nvSpPr>
      <dsp:spPr>
        <a:xfrm>
          <a:off x="1002126" y="4065179"/>
          <a:ext cx="5988433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Self Evaluation and Reflection → Initiate Internal Dialogue</a:t>
          </a:r>
          <a:endParaRPr lang="en-US" sz="3200" kern="1200" dirty="0"/>
        </a:p>
      </dsp:txBody>
      <dsp:txXfrm>
        <a:off x="1002126" y="4065179"/>
        <a:ext cx="5988433" cy="1080030"/>
      </dsp:txXfrm>
    </dsp:sp>
    <dsp:sp modelId="{D6287BD2-2475-4924-BA75-10B908F46CCD}">
      <dsp:nvSpPr>
        <dsp:cNvPr id="0" name=""/>
        <dsp:cNvSpPr/>
      </dsp:nvSpPr>
      <dsp:spPr>
        <a:xfrm>
          <a:off x="0" y="543783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52FD-B217-4089-AD4D-DDE84772FC09}">
      <dsp:nvSpPr>
        <dsp:cNvPr id="0" name=""/>
        <dsp:cNvSpPr/>
      </dsp:nvSpPr>
      <dsp:spPr>
        <a:xfrm>
          <a:off x="283267" y="5648528"/>
          <a:ext cx="516039" cy="5150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E051-27F2-490A-B5AC-291511DFFDD9}">
      <dsp:nvSpPr>
        <dsp:cNvPr id="0" name=""/>
        <dsp:cNvSpPr/>
      </dsp:nvSpPr>
      <dsp:spPr>
        <a:xfrm>
          <a:off x="1082575" y="5415217"/>
          <a:ext cx="5827535" cy="112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Critical Thinking → 	      Apply Discovery of Truth to Personal Faith</a:t>
          </a:r>
          <a:endParaRPr lang="en-US" sz="3200" kern="1200" dirty="0"/>
        </a:p>
      </dsp:txBody>
      <dsp:txXfrm>
        <a:off x="1082575" y="5415217"/>
        <a:ext cx="5827535" cy="1125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34218-EDF6-4C2F-8F3C-FBF46BDB23A6}">
      <dsp:nvSpPr>
        <dsp:cNvPr id="0" name=""/>
        <dsp:cNvSpPr/>
      </dsp:nvSpPr>
      <dsp:spPr>
        <a:xfrm>
          <a:off x="0" y="15590"/>
          <a:ext cx="6263640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3 Year Training Program</a:t>
          </a:r>
          <a:endParaRPr lang="en-US" sz="4400" kern="1200" dirty="0"/>
        </a:p>
      </dsp:txBody>
      <dsp:txXfrm>
        <a:off x="51517" y="67107"/>
        <a:ext cx="6160606" cy="952306"/>
      </dsp:txXfrm>
    </dsp:sp>
    <dsp:sp modelId="{1B54DA13-2177-44BC-BE75-1392A0C7A035}">
      <dsp:nvSpPr>
        <dsp:cNvPr id="0" name=""/>
        <dsp:cNvSpPr/>
      </dsp:nvSpPr>
      <dsp:spPr>
        <a:xfrm>
          <a:off x="0" y="1197650"/>
          <a:ext cx="6263640" cy="10553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Values Based Education</a:t>
          </a:r>
          <a:endParaRPr lang="en-US" sz="4400" kern="1200" dirty="0"/>
        </a:p>
      </dsp:txBody>
      <dsp:txXfrm>
        <a:off x="51517" y="1249167"/>
        <a:ext cx="6160606" cy="95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34218-EDF6-4C2F-8F3C-FBF46BDB23A6}">
      <dsp:nvSpPr>
        <dsp:cNvPr id="0" name=""/>
        <dsp:cNvSpPr/>
      </dsp:nvSpPr>
      <dsp:spPr>
        <a:xfrm>
          <a:off x="0" y="24838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3 Year Training Program</a:t>
          </a:r>
          <a:endParaRPr lang="en-US" sz="4100" kern="1200" dirty="0"/>
        </a:p>
      </dsp:txBody>
      <dsp:txXfrm>
        <a:off x="48005" y="72843"/>
        <a:ext cx="6167630" cy="887374"/>
      </dsp:txXfrm>
    </dsp:sp>
    <dsp:sp modelId="{1B54DA13-2177-44BC-BE75-1392A0C7A035}">
      <dsp:nvSpPr>
        <dsp:cNvPr id="0" name=""/>
        <dsp:cNvSpPr/>
      </dsp:nvSpPr>
      <dsp:spPr>
        <a:xfrm>
          <a:off x="0" y="1126303"/>
          <a:ext cx="6263640" cy="98338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Values Based Education</a:t>
          </a:r>
          <a:endParaRPr lang="en-US" sz="4100" kern="1200" dirty="0"/>
        </a:p>
      </dsp:txBody>
      <dsp:txXfrm>
        <a:off x="48005" y="1174308"/>
        <a:ext cx="6167630" cy="887374"/>
      </dsp:txXfrm>
    </dsp:sp>
    <dsp:sp modelId="{1166672A-1E20-41A9-A009-FCD6F3FE7B73}">
      <dsp:nvSpPr>
        <dsp:cNvPr id="0" name=""/>
        <dsp:cNvSpPr/>
      </dsp:nvSpPr>
      <dsp:spPr>
        <a:xfrm>
          <a:off x="0" y="2227768"/>
          <a:ext cx="6263640" cy="98338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Asking Good Questions</a:t>
          </a:r>
          <a:endParaRPr lang="en-US" sz="4100" kern="1200" dirty="0"/>
        </a:p>
      </dsp:txBody>
      <dsp:txXfrm>
        <a:off x="48005" y="2275773"/>
        <a:ext cx="6167630" cy="88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34218-EDF6-4C2F-8F3C-FBF46BDB23A6}">
      <dsp:nvSpPr>
        <dsp:cNvPr id="0" name=""/>
        <dsp:cNvSpPr/>
      </dsp:nvSpPr>
      <dsp:spPr>
        <a:xfrm>
          <a:off x="0" y="266360"/>
          <a:ext cx="626364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3 Year Training Program</a:t>
          </a:r>
          <a:endParaRPr lang="en-US" sz="3700" kern="1200" dirty="0"/>
        </a:p>
      </dsp:txBody>
      <dsp:txXfrm>
        <a:off x="43321" y="309681"/>
        <a:ext cx="6176998" cy="800803"/>
      </dsp:txXfrm>
    </dsp:sp>
    <dsp:sp modelId="{1B54DA13-2177-44BC-BE75-1392A0C7A035}">
      <dsp:nvSpPr>
        <dsp:cNvPr id="0" name=""/>
        <dsp:cNvSpPr/>
      </dsp:nvSpPr>
      <dsp:spPr>
        <a:xfrm>
          <a:off x="0" y="1260365"/>
          <a:ext cx="6263640" cy="887445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Values Based Education</a:t>
          </a:r>
          <a:endParaRPr lang="en-US" sz="3700" kern="1200" dirty="0"/>
        </a:p>
      </dsp:txBody>
      <dsp:txXfrm>
        <a:off x="43321" y="1303686"/>
        <a:ext cx="6176998" cy="800803"/>
      </dsp:txXfrm>
    </dsp:sp>
    <dsp:sp modelId="{1166672A-1E20-41A9-A009-FCD6F3FE7B73}">
      <dsp:nvSpPr>
        <dsp:cNvPr id="0" name=""/>
        <dsp:cNvSpPr/>
      </dsp:nvSpPr>
      <dsp:spPr>
        <a:xfrm>
          <a:off x="0" y="2254371"/>
          <a:ext cx="6263640" cy="887445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Asking Good Questions</a:t>
          </a:r>
          <a:endParaRPr lang="en-US" sz="3700" kern="1200" dirty="0"/>
        </a:p>
      </dsp:txBody>
      <dsp:txXfrm>
        <a:off x="43321" y="2297692"/>
        <a:ext cx="6176998" cy="800803"/>
      </dsp:txXfrm>
    </dsp:sp>
    <dsp:sp modelId="{CAA5D9FD-7DD8-4C78-9D91-410616C22F0E}">
      <dsp:nvSpPr>
        <dsp:cNvPr id="0" name=""/>
        <dsp:cNvSpPr/>
      </dsp:nvSpPr>
      <dsp:spPr>
        <a:xfrm>
          <a:off x="0" y="3248375"/>
          <a:ext cx="6263640" cy="88744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Self Evaluation and Reflection</a:t>
          </a:r>
          <a:endParaRPr lang="en-US" sz="3700" kern="1200"/>
        </a:p>
      </dsp:txBody>
      <dsp:txXfrm>
        <a:off x="43321" y="3291696"/>
        <a:ext cx="6176998" cy="800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34218-EDF6-4C2F-8F3C-FBF46BDB23A6}">
      <dsp:nvSpPr>
        <dsp:cNvPr id="0" name=""/>
        <dsp:cNvSpPr/>
      </dsp:nvSpPr>
      <dsp:spPr>
        <a:xfrm>
          <a:off x="0" y="320611"/>
          <a:ext cx="6263640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3 Year Training Program</a:t>
          </a:r>
          <a:endParaRPr lang="en-US" sz="3700" kern="1200" dirty="0"/>
        </a:p>
      </dsp:txBody>
      <dsp:txXfrm>
        <a:off x="43321" y="363932"/>
        <a:ext cx="6176998" cy="800803"/>
      </dsp:txXfrm>
    </dsp:sp>
    <dsp:sp modelId="{1B54DA13-2177-44BC-BE75-1392A0C7A035}">
      <dsp:nvSpPr>
        <dsp:cNvPr id="0" name=""/>
        <dsp:cNvSpPr/>
      </dsp:nvSpPr>
      <dsp:spPr>
        <a:xfrm>
          <a:off x="0" y="1314616"/>
          <a:ext cx="6263640" cy="887445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Values Based Education</a:t>
          </a:r>
          <a:endParaRPr lang="en-US" sz="3700" kern="1200" dirty="0"/>
        </a:p>
      </dsp:txBody>
      <dsp:txXfrm>
        <a:off x="43321" y="1357937"/>
        <a:ext cx="6176998" cy="800803"/>
      </dsp:txXfrm>
    </dsp:sp>
    <dsp:sp modelId="{1166672A-1E20-41A9-A009-FCD6F3FE7B73}">
      <dsp:nvSpPr>
        <dsp:cNvPr id="0" name=""/>
        <dsp:cNvSpPr/>
      </dsp:nvSpPr>
      <dsp:spPr>
        <a:xfrm>
          <a:off x="0" y="2308621"/>
          <a:ext cx="6263640" cy="88744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Asking Good Questions</a:t>
          </a:r>
          <a:endParaRPr lang="en-US" sz="3700" kern="1200" dirty="0"/>
        </a:p>
      </dsp:txBody>
      <dsp:txXfrm>
        <a:off x="43321" y="2351942"/>
        <a:ext cx="6176998" cy="800803"/>
      </dsp:txXfrm>
    </dsp:sp>
    <dsp:sp modelId="{CAA5D9FD-7DD8-4C78-9D91-410616C22F0E}">
      <dsp:nvSpPr>
        <dsp:cNvPr id="0" name=""/>
        <dsp:cNvSpPr/>
      </dsp:nvSpPr>
      <dsp:spPr>
        <a:xfrm>
          <a:off x="0" y="3302626"/>
          <a:ext cx="6263640" cy="887445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Self Evaluation and Reflection</a:t>
          </a:r>
          <a:endParaRPr lang="en-US" sz="3700" kern="1200"/>
        </a:p>
      </dsp:txBody>
      <dsp:txXfrm>
        <a:off x="43321" y="3345947"/>
        <a:ext cx="6176998" cy="800803"/>
      </dsp:txXfrm>
    </dsp:sp>
    <dsp:sp modelId="{B18726E2-A6E6-418D-9BC5-CE870305BE7F}">
      <dsp:nvSpPr>
        <dsp:cNvPr id="0" name=""/>
        <dsp:cNvSpPr/>
      </dsp:nvSpPr>
      <dsp:spPr>
        <a:xfrm>
          <a:off x="0" y="4296631"/>
          <a:ext cx="6263640" cy="88744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Critical Thinking</a:t>
          </a:r>
          <a:endParaRPr lang="en-US" sz="3700" kern="1200" dirty="0"/>
        </a:p>
      </dsp:txBody>
      <dsp:txXfrm>
        <a:off x="43321" y="4339952"/>
        <a:ext cx="6176998" cy="800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B6EC-B825-4C98-82A3-208AB4FA19D1}">
      <dsp:nvSpPr>
        <dsp:cNvPr id="0" name=""/>
        <dsp:cNvSpPr/>
      </dsp:nvSpPr>
      <dsp:spPr>
        <a:xfrm>
          <a:off x="0" y="1506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E02C-3F54-474D-A42A-C79DBCC77720}">
      <dsp:nvSpPr>
        <dsp:cNvPr id="0" name=""/>
        <dsp:cNvSpPr/>
      </dsp:nvSpPr>
      <dsp:spPr>
        <a:xfrm>
          <a:off x="283267" y="225758"/>
          <a:ext cx="516039" cy="515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8942-FC21-4DD1-9B77-8AF388EE02A5}">
      <dsp:nvSpPr>
        <dsp:cNvPr id="0" name=""/>
        <dsp:cNvSpPr/>
      </dsp:nvSpPr>
      <dsp:spPr>
        <a:xfrm>
          <a:off x="1082575" y="15063"/>
          <a:ext cx="5803762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3 Year Training Program → 	Life Happens</a:t>
          </a:r>
          <a:endParaRPr lang="en-US" sz="3200" kern="1200" dirty="0"/>
        </a:p>
      </dsp:txBody>
      <dsp:txXfrm>
        <a:off x="1082575" y="15063"/>
        <a:ext cx="5803762" cy="1080030"/>
      </dsp:txXfrm>
    </dsp:sp>
    <dsp:sp modelId="{4E561C67-A289-49C0-85D5-4B43E9287CE3}">
      <dsp:nvSpPr>
        <dsp:cNvPr id="0" name=""/>
        <dsp:cNvSpPr/>
      </dsp:nvSpPr>
      <dsp:spPr>
        <a:xfrm>
          <a:off x="0" y="1365102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2C189-78A0-4A42-B957-F383673BFD1F}">
      <dsp:nvSpPr>
        <dsp:cNvPr id="0" name=""/>
        <dsp:cNvSpPr/>
      </dsp:nvSpPr>
      <dsp:spPr>
        <a:xfrm>
          <a:off x="283267" y="1575797"/>
          <a:ext cx="516039" cy="515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4F62E-52A3-4CDF-A406-AE6DFC5EBBCC}">
      <dsp:nvSpPr>
        <dsp:cNvPr id="0" name=""/>
        <dsp:cNvSpPr/>
      </dsp:nvSpPr>
      <dsp:spPr>
        <a:xfrm>
          <a:off x="1082575" y="1365102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82575" y="1365102"/>
        <a:ext cx="5827535" cy="1080030"/>
      </dsp:txXfrm>
    </dsp:sp>
    <dsp:sp modelId="{A37D81FA-3FF5-4B8D-93A4-C54F09937967}">
      <dsp:nvSpPr>
        <dsp:cNvPr id="0" name=""/>
        <dsp:cNvSpPr/>
      </dsp:nvSpPr>
      <dsp:spPr>
        <a:xfrm>
          <a:off x="0" y="2715140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2474-E2C7-4303-AAD9-245EF9DFAFCB}">
      <dsp:nvSpPr>
        <dsp:cNvPr id="0" name=""/>
        <dsp:cNvSpPr/>
      </dsp:nvSpPr>
      <dsp:spPr>
        <a:xfrm>
          <a:off x="283267" y="2925835"/>
          <a:ext cx="516039" cy="515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D6C8-D31D-415A-93C3-443D890744E6}">
      <dsp:nvSpPr>
        <dsp:cNvPr id="0" name=""/>
        <dsp:cNvSpPr/>
      </dsp:nvSpPr>
      <dsp:spPr>
        <a:xfrm>
          <a:off x="1082575" y="2715140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82575" y="2715140"/>
        <a:ext cx="5827535" cy="1080030"/>
      </dsp:txXfrm>
    </dsp:sp>
    <dsp:sp modelId="{D4F37A20-FEBE-4D6B-9A85-5034AEF09B21}">
      <dsp:nvSpPr>
        <dsp:cNvPr id="0" name=""/>
        <dsp:cNvSpPr/>
      </dsp:nvSpPr>
      <dsp:spPr>
        <a:xfrm>
          <a:off x="0" y="4065179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059F3-20D2-4D60-B5B9-E06F4963BDDB}">
      <dsp:nvSpPr>
        <dsp:cNvPr id="0" name=""/>
        <dsp:cNvSpPr/>
      </dsp:nvSpPr>
      <dsp:spPr>
        <a:xfrm>
          <a:off x="283267" y="4275874"/>
          <a:ext cx="516039" cy="5150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8CC29-00C7-4157-98B1-FB7EF752EBE3}">
      <dsp:nvSpPr>
        <dsp:cNvPr id="0" name=""/>
        <dsp:cNvSpPr/>
      </dsp:nvSpPr>
      <dsp:spPr>
        <a:xfrm>
          <a:off x="1002126" y="4065179"/>
          <a:ext cx="5988433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02126" y="4065179"/>
        <a:ext cx="5988433" cy="1080030"/>
      </dsp:txXfrm>
    </dsp:sp>
    <dsp:sp modelId="{D6287BD2-2475-4924-BA75-10B908F46CCD}">
      <dsp:nvSpPr>
        <dsp:cNvPr id="0" name=""/>
        <dsp:cNvSpPr/>
      </dsp:nvSpPr>
      <dsp:spPr>
        <a:xfrm>
          <a:off x="0" y="543783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52FD-B217-4089-AD4D-DDE84772FC09}">
      <dsp:nvSpPr>
        <dsp:cNvPr id="0" name=""/>
        <dsp:cNvSpPr/>
      </dsp:nvSpPr>
      <dsp:spPr>
        <a:xfrm>
          <a:off x="283267" y="5648528"/>
          <a:ext cx="516039" cy="5150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E051-27F2-490A-B5AC-291511DFFDD9}">
      <dsp:nvSpPr>
        <dsp:cNvPr id="0" name=""/>
        <dsp:cNvSpPr/>
      </dsp:nvSpPr>
      <dsp:spPr>
        <a:xfrm>
          <a:off x="1082575" y="5415217"/>
          <a:ext cx="5827535" cy="112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82575" y="5415217"/>
        <a:ext cx="5827535" cy="11252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B6EC-B825-4C98-82A3-208AB4FA19D1}">
      <dsp:nvSpPr>
        <dsp:cNvPr id="0" name=""/>
        <dsp:cNvSpPr/>
      </dsp:nvSpPr>
      <dsp:spPr>
        <a:xfrm>
          <a:off x="0" y="1506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E02C-3F54-474D-A42A-C79DBCC77720}">
      <dsp:nvSpPr>
        <dsp:cNvPr id="0" name=""/>
        <dsp:cNvSpPr/>
      </dsp:nvSpPr>
      <dsp:spPr>
        <a:xfrm>
          <a:off x="283267" y="225758"/>
          <a:ext cx="516039" cy="515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8942-FC21-4DD1-9B77-8AF388EE02A5}">
      <dsp:nvSpPr>
        <dsp:cNvPr id="0" name=""/>
        <dsp:cNvSpPr/>
      </dsp:nvSpPr>
      <dsp:spPr>
        <a:xfrm>
          <a:off x="1082575" y="15063"/>
          <a:ext cx="5803762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3 Year Training Program → 	Life Happens</a:t>
          </a:r>
        </a:p>
      </dsp:txBody>
      <dsp:txXfrm>
        <a:off x="1082575" y="15063"/>
        <a:ext cx="5803762" cy="1080030"/>
      </dsp:txXfrm>
    </dsp:sp>
    <dsp:sp modelId="{4E561C67-A289-49C0-85D5-4B43E9287CE3}">
      <dsp:nvSpPr>
        <dsp:cNvPr id="0" name=""/>
        <dsp:cNvSpPr/>
      </dsp:nvSpPr>
      <dsp:spPr>
        <a:xfrm>
          <a:off x="0" y="1365102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2C189-78A0-4A42-B957-F383673BFD1F}">
      <dsp:nvSpPr>
        <dsp:cNvPr id="0" name=""/>
        <dsp:cNvSpPr/>
      </dsp:nvSpPr>
      <dsp:spPr>
        <a:xfrm>
          <a:off x="283267" y="1575797"/>
          <a:ext cx="516039" cy="515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4F62E-52A3-4CDF-A406-AE6DFC5EBBCC}">
      <dsp:nvSpPr>
        <dsp:cNvPr id="0" name=""/>
        <dsp:cNvSpPr/>
      </dsp:nvSpPr>
      <dsp:spPr>
        <a:xfrm>
          <a:off x="1082575" y="1365102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Values Based Education →  Common Basis of Agreement</a:t>
          </a:r>
        </a:p>
      </dsp:txBody>
      <dsp:txXfrm>
        <a:off x="1082575" y="1365102"/>
        <a:ext cx="5827535" cy="1080030"/>
      </dsp:txXfrm>
    </dsp:sp>
    <dsp:sp modelId="{A37D81FA-3FF5-4B8D-93A4-C54F09937967}">
      <dsp:nvSpPr>
        <dsp:cNvPr id="0" name=""/>
        <dsp:cNvSpPr/>
      </dsp:nvSpPr>
      <dsp:spPr>
        <a:xfrm>
          <a:off x="0" y="2715140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2474-E2C7-4303-AAD9-245EF9DFAFCB}">
      <dsp:nvSpPr>
        <dsp:cNvPr id="0" name=""/>
        <dsp:cNvSpPr/>
      </dsp:nvSpPr>
      <dsp:spPr>
        <a:xfrm>
          <a:off x="283267" y="2925835"/>
          <a:ext cx="516039" cy="515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D6C8-D31D-415A-93C3-443D890744E6}">
      <dsp:nvSpPr>
        <dsp:cNvPr id="0" name=""/>
        <dsp:cNvSpPr/>
      </dsp:nvSpPr>
      <dsp:spPr>
        <a:xfrm>
          <a:off x="1082575" y="2715140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82575" y="2715140"/>
        <a:ext cx="5827535" cy="1080030"/>
      </dsp:txXfrm>
    </dsp:sp>
    <dsp:sp modelId="{D4F37A20-FEBE-4D6B-9A85-5034AEF09B21}">
      <dsp:nvSpPr>
        <dsp:cNvPr id="0" name=""/>
        <dsp:cNvSpPr/>
      </dsp:nvSpPr>
      <dsp:spPr>
        <a:xfrm>
          <a:off x="0" y="4065179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059F3-20D2-4D60-B5B9-E06F4963BDDB}">
      <dsp:nvSpPr>
        <dsp:cNvPr id="0" name=""/>
        <dsp:cNvSpPr/>
      </dsp:nvSpPr>
      <dsp:spPr>
        <a:xfrm>
          <a:off x="283267" y="4275874"/>
          <a:ext cx="516039" cy="5150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8CC29-00C7-4157-98B1-FB7EF752EBE3}">
      <dsp:nvSpPr>
        <dsp:cNvPr id="0" name=""/>
        <dsp:cNvSpPr/>
      </dsp:nvSpPr>
      <dsp:spPr>
        <a:xfrm>
          <a:off x="1002126" y="4065179"/>
          <a:ext cx="5988433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02126" y="4065179"/>
        <a:ext cx="5988433" cy="1080030"/>
      </dsp:txXfrm>
    </dsp:sp>
    <dsp:sp modelId="{D6287BD2-2475-4924-BA75-10B908F46CCD}">
      <dsp:nvSpPr>
        <dsp:cNvPr id="0" name=""/>
        <dsp:cNvSpPr/>
      </dsp:nvSpPr>
      <dsp:spPr>
        <a:xfrm>
          <a:off x="0" y="543783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52FD-B217-4089-AD4D-DDE84772FC09}">
      <dsp:nvSpPr>
        <dsp:cNvPr id="0" name=""/>
        <dsp:cNvSpPr/>
      </dsp:nvSpPr>
      <dsp:spPr>
        <a:xfrm>
          <a:off x="283267" y="5648528"/>
          <a:ext cx="516039" cy="5150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E051-27F2-490A-B5AC-291511DFFDD9}">
      <dsp:nvSpPr>
        <dsp:cNvPr id="0" name=""/>
        <dsp:cNvSpPr/>
      </dsp:nvSpPr>
      <dsp:spPr>
        <a:xfrm>
          <a:off x="1082575" y="5415217"/>
          <a:ext cx="5827535" cy="112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82575" y="5415217"/>
        <a:ext cx="5827535" cy="11252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B6EC-B825-4C98-82A3-208AB4FA19D1}">
      <dsp:nvSpPr>
        <dsp:cNvPr id="0" name=""/>
        <dsp:cNvSpPr/>
      </dsp:nvSpPr>
      <dsp:spPr>
        <a:xfrm>
          <a:off x="0" y="1506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E02C-3F54-474D-A42A-C79DBCC77720}">
      <dsp:nvSpPr>
        <dsp:cNvPr id="0" name=""/>
        <dsp:cNvSpPr/>
      </dsp:nvSpPr>
      <dsp:spPr>
        <a:xfrm>
          <a:off x="283267" y="225758"/>
          <a:ext cx="516039" cy="515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8942-FC21-4DD1-9B77-8AF388EE02A5}">
      <dsp:nvSpPr>
        <dsp:cNvPr id="0" name=""/>
        <dsp:cNvSpPr/>
      </dsp:nvSpPr>
      <dsp:spPr>
        <a:xfrm>
          <a:off x="1082575" y="15063"/>
          <a:ext cx="5803762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3 Year Training Program → 	Life Happens</a:t>
          </a:r>
        </a:p>
      </dsp:txBody>
      <dsp:txXfrm>
        <a:off x="1082575" y="15063"/>
        <a:ext cx="5803762" cy="1080030"/>
      </dsp:txXfrm>
    </dsp:sp>
    <dsp:sp modelId="{4E561C67-A289-49C0-85D5-4B43E9287CE3}">
      <dsp:nvSpPr>
        <dsp:cNvPr id="0" name=""/>
        <dsp:cNvSpPr/>
      </dsp:nvSpPr>
      <dsp:spPr>
        <a:xfrm>
          <a:off x="0" y="1365102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2C189-78A0-4A42-B957-F383673BFD1F}">
      <dsp:nvSpPr>
        <dsp:cNvPr id="0" name=""/>
        <dsp:cNvSpPr/>
      </dsp:nvSpPr>
      <dsp:spPr>
        <a:xfrm>
          <a:off x="283267" y="1575797"/>
          <a:ext cx="516039" cy="515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4F62E-52A3-4CDF-A406-AE6DFC5EBBCC}">
      <dsp:nvSpPr>
        <dsp:cNvPr id="0" name=""/>
        <dsp:cNvSpPr/>
      </dsp:nvSpPr>
      <dsp:spPr>
        <a:xfrm>
          <a:off x="1082575" y="1365102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Values Based Education →  Common Basis of Agreement</a:t>
          </a:r>
        </a:p>
      </dsp:txBody>
      <dsp:txXfrm>
        <a:off x="1082575" y="1365102"/>
        <a:ext cx="5827535" cy="1080030"/>
      </dsp:txXfrm>
    </dsp:sp>
    <dsp:sp modelId="{A37D81FA-3FF5-4B8D-93A4-C54F09937967}">
      <dsp:nvSpPr>
        <dsp:cNvPr id="0" name=""/>
        <dsp:cNvSpPr/>
      </dsp:nvSpPr>
      <dsp:spPr>
        <a:xfrm>
          <a:off x="0" y="2715140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2474-E2C7-4303-AAD9-245EF9DFAFCB}">
      <dsp:nvSpPr>
        <dsp:cNvPr id="0" name=""/>
        <dsp:cNvSpPr/>
      </dsp:nvSpPr>
      <dsp:spPr>
        <a:xfrm>
          <a:off x="283267" y="2925835"/>
          <a:ext cx="516039" cy="515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D6C8-D31D-415A-93C3-443D890744E6}">
      <dsp:nvSpPr>
        <dsp:cNvPr id="0" name=""/>
        <dsp:cNvSpPr/>
      </dsp:nvSpPr>
      <dsp:spPr>
        <a:xfrm>
          <a:off x="1082575" y="2715140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Asking Good Questions → 	Search for Truth</a:t>
          </a:r>
          <a:endParaRPr lang="en-US" sz="3200" kern="1200" dirty="0"/>
        </a:p>
      </dsp:txBody>
      <dsp:txXfrm>
        <a:off x="1082575" y="2715140"/>
        <a:ext cx="5827535" cy="1080030"/>
      </dsp:txXfrm>
    </dsp:sp>
    <dsp:sp modelId="{D4F37A20-FEBE-4D6B-9A85-5034AEF09B21}">
      <dsp:nvSpPr>
        <dsp:cNvPr id="0" name=""/>
        <dsp:cNvSpPr/>
      </dsp:nvSpPr>
      <dsp:spPr>
        <a:xfrm>
          <a:off x="0" y="4065179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059F3-20D2-4D60-B5B9-E06F4963BDDB}">
      <dsp:nvSpPr>
        <dsp:cNvPr id="0" name=""/>
        <dsp:cNvSpPr/>
      </dsp:nvSpPr>
      <dsp:spPr>
        <a:xfrm>
          <a:off x="283267" y="4275874"/>
          <a:ext cx="516039" cy="5150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8CC29-00C7-4157-98B1-FB7EF752EBE3}">
      <dsp:nvSpPr>
        <dsp:cNvPr id="0" name=""/>
        <dsp:cNvSpPr/>
      </dsp:nvSpPr>
      <dsp:spPr>
        <a:xfrm>
          <a:off x="1002126" y="4065179"/>
          <a:ext cx="5988433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02126" y="4065179"/>
        <a:ext cx="5988433" cy="1080030"/>
      </dsp:txXfrm>
    </dsp:sp>
    <dsp:sp modelId="{D6287BD2-2475-4924-BA75-10B908F46CCD}">
      <dsp:nvSpPr>
        <dsp:cNvPr id="0" name=""/>
        <dsp:cNvSpPr/>
      </dsp:nvSpPr>
      <dsp:spPr>
        <a:xfrm>
          <a:off x="0" y="543783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52FD-B217-4089-AD4D-DDE84772FC09}">
      <dsp:nvSpPr>
        <dsp:cNvPr id="0" name=""/>
        <dsp:cNvSpPr/>
      </dsp:nvSpPr>
      <dsp:spPr>
        <a:xfrm>
          <a:off x="283267" y="5648528"/>
          <a:ext cx="516039" cy="5150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E051-27F2-490A-B5AC-291511DFFDD9}">
      <dsp:nvSpPr>
        <dsp:cNvPr id="0" name=""/>
        <dsp:cNvSpPr/>
      </dsp:nvSpPr>
      <dsp:spPr>
        <a:xfrm>
          <a:off x="1082575" y="5415217"/>
          <a:ext cx="5827535" cy="112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82575" y="5415217"/>
        <a:ext cx="5827535" cy="11252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5B6EC-B825-4C98-82A3-208AB4FA19D1}">
      <dsp:nvSpPr>
        <dsp:cNvPr id="0" name=""/>
        <dsp:cNvSpPr/>
      </dsp:nvSpPr>
      <dsp:spPr>
        <a:xfrm>
          <a:off x="0" y="1506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E02C-3F54-474D-A42A-C79DBCC77720}">
      <dsp:nvSpPr>
        <dsp:cNvPr id="0" name=""/>
        <dsp:cNvSpPr/>
      </dsp:nvSpPr>
      <dsp:spPr>
        <a:xfrm>
          <a:off x="283267" y="225758"/>
          <a:ext cx="516039" cy="5150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B8942-FC21-4DD1-9B77-8AF388EE02A5}">
      <dsp:nvSpPr>
        <dsp:cNvPr id="0" name=""/>
        <dsp:cNvSpPr/>
      </dsp:nvSpPr>
      <dsp:spPr>
        <a:xfrm>
          <a:off x="1082575" y="15063"/>
          <a:ext cx="5803762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3 Year Training Program → 	Life Happens</a:t>
          </a:r>
        </a:p>
      </dsp:txBody>
      <dsp:txXfrm>
        <a:off x="1082575" y="15063"/>
        <a:ext cx="5803762" cy="1080030"/>
      </dsp:txXfrm>
    </dsp:sp>
    <dsp:sp modelId="{4E561C67-A289-49C0-85D5-4B43E9287CE3}">
      <dsp:nvSpPr>
        <dsp:cNvPr id="0" name=""/>
        <dsp:cNvSpPr/>
      </dsp:nvSpPr>
      <dsp:spPr>
        <a:xfrm>
          <a:off x="0" y="1365102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2C189-78A0-4A42-B957-F383673BFD1F}">
      <dsp:nvSpPr>
        <dsp:cNvPr id="0" name=""/>
        <dsp:cNvSpPr/>
      </dsp:nvSpPr>
      <dsp:spPr>
        <a:xfrm>
          <a:off x="283267" y="1575797"/>
          <a:ext cx="516039" cy="5150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4F62E-52A3-4CDF-A406-AE6DFC5EBBCC}">
      <dsp:nvSpPr>
        <dsp:cNvPr id="0" name=""/>
        <dsp:cNvSpPr/>
      </dsp:nvSpPr>
      <dsp:spPr>
        <a:xfrm>
          <a:off x="1082575" y="1365102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Values Based Education →  Common Basis of Agreement</a:t>
          </a:r>
        </a:p>
      </dsp:txBody>
      <dsp:txXfrm>
        <a:off x="1082575" y="1365102"/>
        <a:ext cx="5827535" cy="1080030"/>
      </dsp:txXfrm>
    </dsp:sp>
    <dsp:sp modelId="{A37D81FA-3FF5-4B8D-93A4-C54F09937967}">
      <dsp:nvSpPr>
        <dsp:cNvPr id="0" name=""/>
        <dsp:cNvSpPr/>
      </dsp:nvSpPr>
      <dsp:spPr>
        <a:xfrm>
          <a:off x="0" y="2715140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72474-E2C7-4303-AAD9-245EF9DFAFCB}">
      <dsp:nvSpPr>
        <dsp:cNvPr id="0" name=""/>
        <dsp:cNvSpPr/>
      </dsp:nvSpPr>
      <dsp:spPr>
        <a:xfrm>
          <a:off x="283267" y="2925835"/>
          <a:ext cx="516039" cy="5150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3D6C8-D31D-415A-93C3-443D890744E6}">
      <dsp:nvSpPr>
        <dsp:cNvPr id="0" name=""/>
        <dsp:cNvSpPr/>
      </dsp:nvSpPr>
      <dsp:spPr>
        <a:xfrm>
          <a:off x="1082575" y="2715140"/>
          <a:ext cx="5827535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Asking Good Questions → 	Search for Truth</a:t>
          </a:r>
        </a:p>
      </dsp:txBody>
      <dsp:txXfrm>
        <a:off x="1082575" y="2715140"/>
        <a:ext cx="5827535" cy="1080030"/>
      </dsp:txXfrm>
    </dsp:sp>
    <dsp:sp modelId="{D4F37A20-FEBE-4D6B-9A85-5034AEF09B21}">
      <dsp:nvSpPr>
        <dsp:cNvPr id="0" name=""/>
        <dsp:cNvSpPr/>
      </dsp:nvSpPr>
      <dsp:spPr>
        <a:xfrm>
          <a:off x="0" y="4065179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059F3-20D2-4D60-B5B9-E06F4963BDDB}">
      <dsp:nvSpPr>
        <dsp:cNvPr id="0" name=""/>
        <dsp:cNvSpPr/>
      </dsp:nvSpPr>
      <dsp:spPr>
        <a:xfrm>
          <a:off x="283267" y="4275874"/>
          <a:ext cx="516039" cy="5150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8CC29-00C7-4157-98B1-FB7EF752EBE3}">
      <dsp:nvSpPr>
        <dsp:cNvPr id="0" name=""/>
        <dsp:cNvSpPr/>
      </dsp:nvSpPr>
      <dsp:spPr>
        <a:xfrm>
          <a:off x="1002126" y="4065179"/>
          <a:ext cx="5988433" cy="108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Self Evaluation and Reflection → Initiate Internal Dialogue</a:t>
          </a:r>
          <a:endParaRPr lang="en-US" sz="3200" kern="1200" dirty="0"/>
        </a:p>
      </dsp:txBody>
      <dsp:txXfrm>
        <a:off x="1002126" y="4065179"/>
        <a:ext cx="5988433" cy="1080030"/>
      </dsp:txXfrm>
    </dsp:sp>
    <dsp:sp modelId="{D6287BD2-2475-4924-BA75-10B908F46CCD}">
      <dsp:nvSpPr>
        <dsp:cNvPr id="0" name=""/>
        <dsp:cNvSpPr/>
      </dsp:nvSpPr>
      <dsp:spPr>
        <a:xfrm>
          <a:off x="0" y="5437833"/>
          <a:ext cx="6990940" cy="9364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652FD-B217-4089-AD4D-DDE84772FC09}">
      <dsp:nvSpPr>
        <dsp:cNvPr id="0" name=""/>
        <dsp:cNvSpPr/>
      </dsp:nvSpPr>
      <dsp:spPr>
        <a:xfrm>
          <a:off x="283267" y="5648528"/>
          <a:ext cx="516039" cy="5150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E051-27F2-490A-B5AC-291511DFFDD9}">
      <dsp:nvSpPr>
        <dsp:cNvPr id="0" name=""/>
        <dsp:cNvSpPr/>
      </dsp:nvSpPr>
      <dsp:spPr>
        <a:xfrm>
          <a:off x="1082575" y="5415217"/>
          <a:ext cx="5827535" cy="112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3" tIns="114303" rIns="114303" bIns="11430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082575" y="5415217"/>
        <a:ext cx="5827535" cy="112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75E5-4213-4F23-98A1-F86AE6C414FA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C1F91-25AE-4C9F-97D7-DC60F697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</a:t>
            </a:r>
            <a:r>
              <a:rPr lang="en-US" baseline="0" dirty="0"/>
              <a:t> – patients first, respect, integrity, stewardship, sanctity of life, life long learning,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5681D-3718-435D-9392-6E317A356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8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</a:t>
            </a:r>
            <a:r>
              <a:rPr lang="en-US" baseline="0" dirty="0"/>
              <a:t> – patients first, respect, integrity, stewardship, sanctity of life, life long learning,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5681D-3718-435D-9392-6E317A356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</a:t>
            </a:r>
            <a:r>
              <a:rPr lang="en-US" baseline="0" dirty="0"/>
              <a:t> – patients first, respect, integrity, stewardship, sanctity of life, life long learning,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5681D-3718-435D-9392-6E317A356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8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</a:t>
            </a:r>
            <a:r>
              <a:rPr lang="en-US" baseline="0" dirty="0"/>
              <a:t> – patients first, respect, integrity, stewardship, sanctity of life, life long learning,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5681D-3718-435D-9392-6E317A356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82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Values</a:t>
            </a:r>
            <a:r>
              <a:rPr lang="en-US" baseline="0" dirty="0"/>
              <a:t> – patients first, respect, integrity, stewardship, sanctity of life, life long learning,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5681D-3718-435D-9392-6E317A356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4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6875-E411-4A42-A620-0C2D11F66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6C6E0-12E7-44A5-8153-69B05A9A9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38CA1-1843-4CEA-9D6F-EB1F9CEA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508E-890E-43AA-AA93-CC2CDE74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2BD69-441C-49F1-A6A6-0EC6CBB2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2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65D0-C55C-4DAF-AA2F-6B746B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7E85B-70A6-481E-A8C1-351E99FEE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09B8-75C5-42B0-9DCF-5C1EA4D4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025D6-01D8-482D-9A72-94D7A2FD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94F84-D9C6-4E4E-8223-9C94D523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6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20BD3-DC7C-431B-91DB-0CB871519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55A81-1448-4F73-A138-FDD1C02AA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15916-C6EC-4F29-9050-73219CBD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4CF83-346E-4410-B012-CBC611D9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8AA0-42ED-4056-86E1-FAC331D8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3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2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39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44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54CC-59F1-4CF2-9857-43F6B5C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27C8-C20D-4E75-BCF4-EB188CC00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B2C9-8EF4-4133-A783-46324D0E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CFB0-AF4B-47E9-99E5-E863E7F8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9CB3D-E2CA-46D9-AB60-B6AD1166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0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5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F6C3-6E14-4496-8F1F-941E70F5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77B9F-7616-48A6-A223-E3E332E77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13B45-C588-438A-963C-67625C328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3CE66-DDA0-4232-9DDD-CD82F0B7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D7F9A-60EE-4207-9D66-9E969753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D146-45DC-4A05-AFB2-2C9BB00E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B9D43-2CB4-401C-89E7-2A22E122E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A3415-75F1-4201-AC72-46404C192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45F59-A07C-4A14-890B-B978DDE8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1E914-3D57-48D5-80D5-31ED29A2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8453C-2536-46BA-ADE3-A77988B4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3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8F66-9D23-4F18-BA35-20EE72A0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7BFF9-7A64-4585-9C61-2B94DFA7A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3DBB7-59FB-4DD8-923D-B291516A1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FADAE-0FBC-4661-9707-8818912F9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DEBFB-E23F-46F4-A4C8-7DF8C3477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EE753-989D-4F9B-AA41-7B8C1516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14ADD-7FC9-4231-A6D6-86D16B6C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0B0CA-C1BA-4B06-8DE9-C79A1C30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2CD8-8406-4807-8C7F-FE8F1F2A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B799D-7BAF-4F99-8F42-BAA760CD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B24C2-8F1C-4BFB-9549-B8B2E142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13CCB-E6EC-4797-8002-4F52ED24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B8D43-BED0-4A68-BED1-822CA755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D2642-DC39-4DCF-ADC6-B64DC7E4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6B96E-BC6E-4608-9C57-29CB2E11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8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B3E9-11D1-46C4-889C-20C3A8E9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46B07-1FDC-432D-816A-FE2AC48E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2BE48-8EA6-492C-A500-8D6B4ACA4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1857D-781A-4142-A24A-BBCF2C77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F73C7-CEED-48F4-A8D2-BBD723F8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B15D4-F3DF-44A7-A17D-385A6E38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BACB-27D3-49B2-85C1-06C3CD6A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CEF45-71A1-4550-AB30-0AFB6B33F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20F9A-D717-44E5-B095-09A95D760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C6A3-2EFE-4E97-AECA-513D3367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B348C-F463-4DE0-89BA-EBE6D795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E4A90-682C-449F-B773-0FE9CC7E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3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1FC5E-EFDD-458C-B654-148046CCD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C29D4-3E08-4CF7-B836-93AB1E462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FBCF-6EFE-4F9A-BBE9-A1FB5B832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F311-41E5-4C9C-B7B7-122029769BE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3359-2EE9-4F0E-B2FE-B6C32262D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6A47E-08C1-4D5E-9D85-39B5A8AF6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AF69-C394-4316-A40F-4366BB266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406F-40EE-4AF3-A4C9-DE5842EB9D26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193E-AA38-46E6-8E84-2D2B0367C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9441-EF0B-4579-B289-7462529A4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764555"/>
            <a:ext cx="11807687" cy="2387600"/>
          </a:xfrm>
        </p:spPr>
        <p:txBody>
          <a:bodyPr>
            <a:noAutofit/>
          </a:bodyPr>
          <a:lstStyle/>
          <a:p>
            <a:r>
              <a:rPr lang="en-US" b="1" dirty="0"/>
              <a:t>Healthcare Education Mission: </a:t>
            </a:r>
            <a:r>
              <a:rPr lang="en-US" b="1" spc="-166" dirty="0"/>
              <a:t>Cultural Competence and Critical Thinking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51E8A-557A-4CFA-B6AE-511950AB1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5423"/>
          </a:xfrm>
        </p:spPr>
        <p:txBody>
          <a:bodyPr>
            <a:normAutofit/>
          </a:bodyPr>
          <a:lstStyle/>
          <a:p>
            <a:r>
              <a:rPr lang="en-US" sz="3200" b="1" dirty="0"/>
              <a:t>Family Medicine Residency in the Horn of Africa</a:t>
            </a:r>
          </a:p>
          <a:p>
            <a:r>
              <a:rPr lang="en-US" b="1" dirty="0"/>
              <a:t>Dr. Kate</a:t>
            </a:r>
          </a:p>
          <a:p>
            <a:r>
              <a:rPr lang="en-US" b="1" dirty="0"/>
              <a:t>GHMC</a:t>
            </a:r>
          </a:p>
          <a:p>
            <a:r>
              <a:rPr lang="en-US" b="1" dirty="0"/>
              <a:t>12 November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4740B-B8C7-4C9D-9064-DBCDD70EF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" t="7551" r="56896" b="5478"/>
          <a:stretch/>
        </p:blipFill>
        <p:spPr>
          <a:xfrm>
            <a:off x="9544625" y="4729748"/>
            <a:ext cx="1984768" cy="19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>
                <a:solidFill>
                  <a:schemeClr val="bg1"/>
                </a:solidFill>
                <a:latin typeface="+mn-lt"/>
              </a:rPr>
              <a:t>Medical Education → To Proclamation?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074F4B-A72C-4F0B-B593-BB7E1442C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23397"/>
              </p:ext>
            </p:extLst>
          </p:nvPr>
        </p:nvGraphicFramePr>
        <p:xfrm>
          <a:off x="5093208" y="151228"/>
          <a:ext cx="6990940" cy="655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74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>
                <a:solidFill>
                  <a:schemeClr val="bg1"/>
                </a:solidFill>
                <a:latin typeface="+mn-lt"/>
              </a:rPr>
              <a:t>Medical Education → To Proclamation?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074F4B-A72C-4F0B-B593-BB7E1442C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548233"/>
              </p:ext>
            </p:extLst>
          </p:nvPr>
        </p:nvGraphicFramePr>
        <p:xfrm>
          <a:off x="5093208" y="151228"/>
          <a:ext cx="6990940" cy="655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10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>
                <a:solidFill>
                  <a:schemeClr val="bg1"/>
                </a:solidFill>
                <a:latin typeface="+mn-lt"/>
              </a:rPr>
              <a:t>Medical Education → To Proclamation?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074F4B-A72C-4F0B-B593-BB7E1442C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15043"/>
              </p:ext>
            </p:extLst>
          </p:nvPr>
        </p:nvGraphicFramePr>
        <p:xfrm>
          <a:off x="5093208" y="151228"/>
          <a:ext cx="6990940" cy="655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92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>
                <a:solidFill>
                  <a:schemeClr val="bg1"/>
                </a:solidFill>
                <a:latin typeface="+mn-lt"/>
              </a:rPr>
              <a:t>Medical Education → To Proclamation?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074F4B-A72C-4F0B-B593-BB7E1442C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238691"/>
              </p:ext>
            </p:extLst>
          </p:nvPr>
        </p:nvGraphicFramePr>
        <p:xfrm>
          <a:off x="5093208" y="151228"/>
          <a:ext cx="6990940" cy="655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49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>
                <a:solidFill>
                  <a:schemeClr val="bg1"/>
                </a:solidFill>
                <a:latin typeface="+mn-lt"/>
              </a:rPr>
              <a:t>Medical Education → To Proclamation?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074F4B-A72C-4F0B-B593-BB7E1442C0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151228"/>
          <a:ext cx="6990940" cy="655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2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8AB8F-CD63-46C8-946D-CC7D9687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Questions?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F6C968-9298-4AD3-BAC8-0A209543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dirty="0"/>
              <a:t>drkthomas18@gmail.com</a:t>
            </a:r>
          </a:p>
        </p:txBody>
      </p:sp>
      <p:pic>
        <p:nvPicPr>
          <p:cNvPr id="5" name="Content Placeholder 4" descr="A person and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57F6967-5E7C-4B93-811D-7B07F3A83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129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015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8DB0-9991-4BBB-8620-5459F882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Hope Family Medicine</a:t>
            </a:r>
          </a:p>
        </p:txBody>
      </p:sp>
      <p:pic>
        <p:nvPicPr>
          <p:cNvPr id="1026" name="Picture 2" descr="Map of African Landforms">
            <a:extLst>
              <a:ext uri="{FF2B5EF4-FFF2-40B4-BE49-F238E27FC236}">
                <a16:creationId xmlns:a16="http://schemas.microsoft.com/office/drawing/2014/main" id="{02084FBD-F80F-4B12-8602-0770091971C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103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EDDD09-1410-4B7A-9947-352E3CCCC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*Opened November 2012</a:t>
            </a:r>
          </a:p>
          <a:p>
            <a:endParaRPr lang="en-US" sz="3200" b="1" dirty="0"/>
          </a:p>
          <a:p>
            <a:r>
              <a:rPr lang="en-US" sz="3200" b="1" dirty="0"/>
              <a:t>*First class graduated November 2015</a:t>
            </a:r>
          </a:p>
          <a:p>
            <a:endParaRPr lang="en-US" sz="3200" b="1" dirty="0"/>
          </a:p>
          <a:p>
            <a:r>
              <a:rPr lang="en-US" sz="3200" b="1" dirty="0"/>
              <a:t>*34 Graduates / 32 in Horn of Africa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10F705-5B3B-4F82-A646-57073705EC84}"/>
              </a:ext>
            </a:extLst>
          </p:cNvPr>
          <p:cNvSpPr/>
          <p:nvPr/>
        </p:nvSpPr>
        <p:spPr>
          <a:xfrm>
            <a:off x="9435548" y="2239617"/>
            <a:ext cx="1378227" cy="15372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199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chemeClr val="bg1"/>
                </a:solidFill>
                <a:latin typeface="+mn-lt"/>
              </a:rPr>
              <a:t>Residency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0E4076-8894-432C-8700-FF511B8CC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265779"/>
              </p:ext>
            </p:extLst>
          </p:nvPr>
        </p:nvGraphicFramePr>
        <p:xfrm>
          <a:off x="5468389" y="620392"/>
          <a:ext cx="6263640" cy="131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6C9C948-EC0A-4159-AB45-4B7133A89C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22" y="2247314"/>
            <a:ext cx="5495779" cy="4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chemeClr val="bg1"/>
                </a:solidFill>
                <a:latin typeface="+mn-lt"/>
              </a:rPr>
              <a:t>Residency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0E4076-8894-432C-8700-FF511B8CC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216940"/>
              </p:ext>
            </p:extLst>
          </p:nvPr>
        </p:nvGraphicFramePr>
        <p:xfrm>
          <a:off x="5468389" y="620392"/>
          <a:ext cx="6263640" cy="226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icture containing text, table, person, person&#10;&#10;Description automatically generated">
            <a:extLst>
              <a:ext uri="{FF2B5EF4-FFF2-40B4-BE49-F238E27FC236}">
                <a16:creationId xmlns:a16="http://schemas.microsoft.com/office/drawing/2014/main" id="{3C59D514-0DBA-43AF-A94B-9ADDE17EF6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6"/>
          <a:stretch/>
        </p:blipFill>
        <p:spPr>
          <a:xfrm>
            <a:off x="6393926" y="2958292"/>
            <a:ext cx="4412566" cy="38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5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chemeClr val="bg1"/>
                </a:solidFill>
                <a:latin typeface="+mn-lt"/>
              </a:rPr>
              <a:t>Residency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0E4076-8894-432C-8700-FF511B8CC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768448"/>
              </p:ext>
            </p:extLst>
          </p:nvPr>
        </p:nvGraphicFramePr>
        <p:xfrm>
          <a:off x="5468389" y="620392"/>
          <a:ext cx="6263640" cy="323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764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chemeClr val="bg1"/>
                </a:solidFill>
                <a:latin typeface="+mn-lt"/>
              </a:rPr>
              <a:t>Residency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0E4076-8894-432C-8700-FF511B8CC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300175"/>
              </p:ext>
            </p:extLst>
          </p:nvPr>
        </p:nvGraphicFramePr>
        <p:xfrm>
          <a:off x="5468389" y="620393"/>
          <a:ext cx="6263640" cy="44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600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chemeClr val="bg1"/>
                </a:solidFill>
                <a:latin typeface="+mn-lt"/>
              </a:rPr>
              <a:t>Residency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0E4076-8894-432C-8700-FF511B8CCB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27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+mn-lt"/>
              </a:rPr>
              <a:t>Critical Thinking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68013-DEBE-4DAA-8E5C-58599FEB2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451" y="506436"/>
            <a:ext cx="6625883" cy="6077243"/>
          </a:xfrm>
        </p:spPr>
        <p:txBody>
          <a:bodyPr/>
          <a:lstStyle/>
          <a:p>
            <a:r>
              <a:rPr lang="en-US" altLang="en-US" sz="3200" b="1" dirty="0"/>
              <a:t>Identify assumptions behind an argument</a:t>
            </a:r>
          </a:p>
          <a:p>
            <a:r>
              <a:rPr lang="en-US" altLang="en-US" sz="3200" b="1" dirty="0"/>
              <a:t>Recognize important relationships</a:t>
            </a:r>
          </a:p>
          <a:p>
            <a:r>
              <a:rPr lang="en-US" altLang="en-US" sz="3200" b="1" dirty="0"/>
              <a:t>Make correct references from data</a:t>
            </a:r>
          </a:p>
          <a:p>
            <a:r>
              <a:rPr lang="en-US" altLang="en-US" sz="3200" b="1" dirty="0"/>
              <a:t>Draw conclusions from the data provided</a:t>
            </a:r>
          </a:p>
          <a:p>
            <a:r>
              <a:rPr lang="en-US" altLang="en-US" sz="3200" b="1" dirty="0"/>
              <a:t>Interpret the merit of a conclusion based on the available information</a:t>
            </a:r>
          </a:p>
          <a:p>
            <a:r>
              <a:rPr lang="en-US" altLang="en-US" sz="3200" b="1" dirty="0"/>
              <a:t>Evaluate the credibility of a statement and its source</a:t>
            </a:r>
          </a:p>
          <a:p>
            <a:r>
              <a:rPr lang="en-US" altLang="en-US" sz="3200" b="1" dirty="0"/>
              <a:t>Make self corrections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b="1">
                <a:solidFill>
                  <a:schemeClr val="bg1"/>
                </a:solidFill>
                <a:latin typeface="+mn-lt"/>
              </a:rPr>
              <a:t>Medical Education → To Proclamation?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074F4B-A72C-4F0B-B593-BB7E1442C0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596174"/>
              </p:ext>
            </p:extLst>
          </p:nvPr>
        </p:nvGraphicFramePr>
        <p:xfrm>
          <a:off x="5093208" y="151228"/>
          <a:ext cx="6990940" cy="655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46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467</Words>
  <Application>Microsoft Office PowerPoint</Application>
  <PresentationFormat>Widescreen</PresentationFormat>
  <Paragraphs>79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Healthcare Education Mission: Cultural Competence and Critical Thinking</vt:lpstr>
      <vt:lpstr>Hope Family Medicine</vt:lpstr>
      <vt:lpstr>Residency Education</vt:lpstr>
      <vt:lpstr>Residency Education</vt:lpstr>
      <vt:lpstr>Residency Education</vt:lpstr>
      <vt:lpstr>Residency Education</vt:lpstr>
      <vt:lpstr>Residency Education</vt:lpstr>
      <vt:lpstr>Critical Thinking</vt:lpstr>
      <vt:lpstr>Medical Education → To Proclamation?</vt:lpstr>
      <vt:lpstr>Medical Education → To Proclamation?</vt:lpstr>
      <vt:lpstr>Medical Education → To Proclamation?</vt:lpstr>
      <vt:lpstr>Medical Education → To Proclamation?</vt:lpstr>
      <vt:lpstr>Medical Education → To Proclamation?</vt:lpstr>
      <vt:lpstr>Medical Education → To Proclamation?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GHMC Nov 2021</dc:title>
  <dc:creator>S Kent</dc:creator>
  <cp:lastModifiedBy>James Smith</cp:lastModifiedBy>
  <cp:revision>4</cp:revision>
  <dcterms:created xsi:type="dcterms:W3CDTF">2021-10-05T20:51:40Z</dcterms:created>
  <dcterms:modified xsi:type="dcterms:W3CDTF">2021-11-14T21:18:00Z</dcterms:modified>
</cp:coreProperties>
</file>