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93" r:id="rId4"/>
    <p:sldId id="290" r:id="rId5"/>
    <p:sldId id="292" r:id="rId6"/>
    <p:sldId id="263" r:id="rId7"/>
    <p:sldId id="267" r:id="rId8"/>
    <p:sldId id="260" r:id="rId9"/>
    <p:sldId id="262" r:id="rId10"/>
    <p:sldId id="265" r:id="rId11"/>
    <p:sldId id="300" r:id="rId12"/>
    <p:sldId id="266" r:id="rId13"/>
    <p:sldId id="268" r:id="rId14"/>
    <p:sldId id="264" r:id="rId15"/>
    <p:sldId id="269" r:id="rId16"/>
    <p:sldId id="270" r:id="rId17"/>
    <p:sldId id="271" r:id="rId18"/>
    <p:sldId id="272" r:id="rId19"/>
    <p:sldId id="274" r:id="rId20"/>
    <p:sldId id="278" r:id="rId21"/>
    <p:sldId id="275" r:id="rId22"/>
    <p:sldId id="294" r:id="rId23"/>
    <p:sldId id="279" r:id="rId24"/>
    <p:sldId id="276" r:id="rId25"/>
    <p:sldId id="295" r:id="rId26"/>
    <p:sldId id="277" r:id="rId27"/>
    <p:sldId id="296" r:id="rId28"/>
    <p:sldId id="302" r:id="rId29"/>
    <p:sldId id="280" r:id="rId30"/>
    <p:sldId id="286" r:id="rId31"/>
    <p:sldId id="289" r:id="rId32"/>
    <p:sldId id="299" r:id="rId33"/>
    <p:sldId id="298"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333B1B-C5F5-4288-98C0-994A3C5154F9}" type="datetimeFigureOut">
              <a:rPr lang="en-US" smtClean="0"/>
              <a:t>11/4/2014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75E50A6-7E74-4B55-B619-A2376916F8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5E50A6-7E74-4B55-B619-A2376916F8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5E50A6-7E74-4B55-B619-A2376916F8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5E50A6-7E74-4B55-B619-A2376916F83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5E50A6-7E74-4B55-B619-A2376916F8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5E50A6-7E74-4B55-B619-A2376916F83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5E50A6-7E74-4B55-B619-A2376916F8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5E50A6-7E74-4B55-B619-A2376916F83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333B1B-C5F5-4288-98C0-994A3C5154F9}" type="datetimeFigureOut">
              <a:rPr lang="en-US" smtClean="0"/>
              <a:t>11/4/2014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75E50A6-7E74-4B55-B619-A2376916F8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333B1B-C5F5-4288-98C0-994A3C5154F9}" type="datetimeFigureOut">
              <a:rPr lang="en-US" smtClean="0"/>
              <a:t>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5E50A6-7E74-4B55-B619-A2376916F8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333B1B-C5F5-4288-98C0-994A3C5154F9}" type="datetimeFigureOut">
              <a:rPr lang="en-US" smtClean="0"/>
              <a:t>11/4/2014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5E50A6-7E74-4B55-B619-A2376916F8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333B1B-C5F5-4288-98C0-994A3C5154F9}" type="datetimeFigureOut">
              <a:rPr lang="en-US" smtClean="0"/>
              <a:t>11/4/2014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5E50A6-7E74-4B55-B619-A2376916F8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rick.schurman@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77562"/>
          </a:xfrm>
        </p:spPr>
        <p:txBody>
          <a:bodyPr>
            <a:normAutofit/>
          </a:bodyPr>
          <a:lstStyle/>
          <a:p>
            <a:r>
              <a:rPr lang="en-US" dirty="0" smtClean="0"/>
              <a:t>GMHC 2014</a:t>
            </a:r>
            <a:br>
              <a:rPr lang="en-US" dirty="0" smtClean="0"/>
            </a:br>
            <a:r>
              <a:rPr lang="en-US" dirty="0" smtClean="0"/>
              <a:t>Mobility </a:t>
            </a:r>
            <a:r>
              <a:rPr lang="en-US" dirty="0" smtClean="0"/>
              <a:t>and Physical Therapy with Limited Resources</a:t>
            </a:r>
            <a:endParaRPr lang="en-US" dirty="0"/>
          </a:p>
        </p:txBody>
      </p:sp>
      <p:sp>
        <p:nvSpPr>
          <p:cNvPr id="3" name="Subtitle 2"/>
          <p:cNvSpPr>
            <a:spLocks noGrp="1"/>
          </p:cNvSpPr>
          <p:nvPr>
            <p:ph type="subTitle" idx="1"/>
          </p:nvPr>
        </p:nvSpPr>
        <p:spPr/>
        <p:txBody>
          <a:bodyPr/>
          <a:lstStyle/>
          <a:p>
            <a:r>
              <a:rPr lang="en-US" dirty="0" smtClean="0"/>
              <a:t>Rick Schurman PT Cert MDT</a:t>
            </a:r>
            <a:endParaRPr lang="en-US" dirty="0"/>
          </a:p>
        </p:txBody>
      </p:sp>
    </p:spTree>
    <p:extLst>
      <p:ext uri="{BB962C8B-B14F-4D97-AF65-F5344CB8AC3E}">
        <p14:creationId xmlns:p14="http://schemas.microsoft.com/office/powerpoint/2010/main" val="2198047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Limited Space- Physical Plant</a:t>
            </a:r>
          </a:p>
          <a:p>
            <a:r>
              <a:rPr lang="en-US" dirty="0" smtClean="0"/>
              <a:t>You need to be able to work in limited area conditions- </a:t>
            </a:r>
          </a:p>
          <a:p>
            <a:pPr lvl="1"/>
            <a:r>
              <a:rPr lang="en-US" dirty="0" smtClean="0"/>
              <a:t>No fitness center / rehab gym</a:t>
            </a:r>
          </a:p>
          <a:p>
            <a:pPr lvl="1"/>
            <a:r>
              <a:rPr lang="en-US" dirty="0" smtClean="0"/>
              <a:t>small clinic space- school classroom</a:t>
            </a:r>
          </a:p>
          <a:p>
            <a:pPr lvl="1"/>
            <a:r>
              <a:rPr lang="en-US" dirty="0" smtClean="0"/>
              <a:t>small bedroom in a patients home </a:t>
            </a:r>
          </a:p>
          <a:p>
            <a:pPr lvl="1"/>
            <a:r>
              <a:rPr lang="en-US" dirty="0" smtClean="0"/>
              <a:t> treating outdoors</a:t>
            </a:r>
            <a:endParaRPr lang="en-US" dirty="0"/>
          </a:p>
          <a:p>
            <a:pPr lvl="1"/>
            <a:r>
              <a:rPr lang="en-US" dirty="0" smtClean="0"/>
              <a:t>Working in enclosed area –patient standing or sitting only</a:t>
            </a:r>
          </a:p>
        </p:txBody>
      </p:sp>
      <p:sp>
        <p:nvSpPr>
          <p:cNvPr id="2" name="Title 1"/>
          <p:cNvSpPr>
            <a:spLocks noGrp="1"/>
          </p:cNvSpPr>
          <p:nvPr>
            <p:ph type="title"/>
          </p:nvPr>
        </p:nvSpPr>
        <p:spPr/>
        <p:txBody>
          <a:bodyPr/>
          <a:lstStyle/>
          <a:p>
            <a:r>
              <a:rPr lang="en-US" dirty="0" smtClean="0"/>
              <a:t>Limited Resources </a:t>
            </a:r>
            <a:endParaRPr lang="en-US" dirty="0"/>
          </a:p>
        </p:txBody>
      </p:sp>
    </p:spTree>
    <p:extLst>
      <p:ext uri="{BB962C8B-B14F-4D97-AF65-F5344CB8AC3E}">
        <p14:creationId xmlns:p14="http://schemas.microsoft.com/office/powerpoint/2010/main" val="1595874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828800"/>
            <a:ext cx="5943600" cy="4191000"/>
          </a:xfrm>
        </p:spPr>
      </p:pic>
      <p:sp>
        <p:nvSpPr>
          <p:cNvPr id="2" name="Title 1"/>
          <p:cNvSpPr>
            <a:spLocks noGrp="1"/>
          </p:cNvSpPr>
          <p:nvPr>
            <p:ph type="title"/>
          </p:nvPr>
        </p:nvSpPr>
        <p:spPr/>
        <p:txBody>
          <a:bodyPr/>
          <a:lstStyle/>
          <a:p>
            <a:r>
              <a:rPr lang="en-US" dirty="0" smtClean="0"/>
              <a:t>Home Visit</a:t>
            </a:r>
            <a:endParaRPr lang="en-US" dirty="0"/>
          </a:p>
        </p:txBody>
      </p:sp>
    </p:spTree>
    <p:extLst>
      <p:ext uri="{BB962C8B-B14F-4D97-AF65-F5344CB8AC3E}">
        <p14:creationId xmlns:p14="http://schemas.microsoft.com/office/powerpoint/2010/main" val="9675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Limited Equipment</a:t>
            </a:r>
          </a:p>
          <a:p>
            <a:pPr lvl="1">
              <a:buFontTx/>
              <a:buChar char="-"/>
            </a:pPr>
            <a:r>
              <a:rPr lang="en-US" dirty="0" smtClean="0"/>
              <a:t>No treadmill, elliptical, weight machines etc.</a:t>
            </a:r>
          </a:p>
          <a:p>
            <a:pPr lvl="1">
              <a:buFontTx/>
              <a:buChar char="-"/>
            </a:pPr>
            <a:r>
              <a:rPr lang="en-US" dirty="0" smtClean="0"/>
              <a:t>No treatment table,  weights, VHI( exercise program), parallel bars</a:t>
            </a:r>
          </a:p>
          <a:p>
            <a:pPr lvl="1">
              <a:buFontTx/>
              <a:buChar char="-"/>
            </a:pPr>
            <a:r>
              <a:rPr lang="en-US" dirty="0" smtClean="0"/>
              <a:t>No modalities – no electricity </a:t>
            </a:r>
          </a:p>
          <a:p>
            <a:pPr marL="457200" lvl="1" indent="0">
              <a:buNone/>
            </a:pPr>
            <a:endParaRPr lang="en-US" dirty="0"/>
          </a:p>
        </p:txBody>
      </p:sp>
      <p:sp>
        <p:nvSpPr>
          <p:cNvPr id="2" name="Title 1"/>
          <p:cNvSpPr>
            <a:spLocks noGrp="1"/>
          </p:cNvSpPr>
          <p:nvPr>
            <p:ph type="title"/>
          </p:nvPr>
        </p:nvSpPr>
        <p:spPr/>
        <p:txBody>
          <a:bodyPr/>
          <a:lstStyle/>
          <a:p>
            <a:r>
              <a:rPr lang="en-US" dirty="0" smtClean="0"/>
              <a:t>Limited Resources</a:t>
            </a:r>
            <a:endParaRPr lang="en-US" dirty="0"/>
          </a:p>
        </p:txBody>
      </p:sp>
    </p:spTree>
    <p:extLst>
      <p:ext uri="{BB962C8B-B14F-4D97-AF65-F5344CB8AC3E}">
        <p14:creationId xmlns:p14="http://schemas.microsoft.com/office/powerpoint/2010/main" val="364805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Limited Communication</a:t>
            </a:r>
          </a:p>
          <a:p>
            <a:pPr lvl="1"/>
            <a:r>
              <a:rPr lang="en-US" dirty="0" smtClean="0"/>
              <a:t>Language barrier – translator</a:t>
            </a:r>
          </a:p>
          <a:p>
            <a:pPr lvl="1"/>
            <a:r>
              <a:rPr lang="en-US" dirty="0" smtClean="0"/>
              <a:t>Cultural barrier- learning styles- stories</a:t>
            </a:r>
          </a:p>
          <a:p>
            <a:pPr lvl="1"/>
            <a:r>
              <a:rPr lang="en-US" dirty="0" smtClean="0"/>
              <a:t>Your ability to communicate your instructions to the patient and family for on going care in one visit.</a:t>
            </a:r>
          </a:p>
          <a:p>
            <a:pPr lvl="1"/>
            <a:r>
              <a:rPr lang="en-US" dirty="0" smtClean="0"/>
              <a:t>Depends on the culture and location of the clinic/ patient educational background</a:t>
            </a:r>
          </a:p>
          <a:p>
            <a:pPr lvl="1"/>
            <a:endParaRPr lang="en-US" dirty="0"/>
          </a:p>
        </p:txBody>
      </p:sp>
      <p:sp>
        <p:nvSpPr>
          <p:cNvPr id="2" name="Title 1"/>
          <p:cNvSpPr>
            <a:spLocks noGrp="1"/>
          </p:cNvSpPr>
          <p:nvPr>
            <p:ph type="title"/>
          </p:nvPr>
        </p:nvSpPr>
        <p:spPr/>
        <p:txBody>
          <a:bodyPr/>
          <a:lstStyle/>
          <a:p>
            <a:r>
              <a:rPr lang="en-US" dirty="0" smtClean="0"/>
              <a:t>Limited Resources</a:t>
            </a:r>
            <a:endParaRPr lang="en-US" dirty="0"/>
          </a:p>
        </p:txBody>
      </p:sp>
    </p:spTree>
    <p:extLst>
      <p:ext uri="{BB962C8B-B14F-4D97-AF65-F5344CB8AC3E}">
        <p14:creationId xmlns:p14="http://schemas.microsoft.com/office/powerpoint/2010/main" val="424476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Mobility – Ambulation/ Transfers</a:t>
            </a:r>
          </a:p>
          <a:p>
            <a:r>
              <a:rPr lang="en-US" dirty="0" smtClean="0"/>
              <a:t>Mobility- Spinal </a:t>
            </a:r>
          </a:p>
          <a:p>
            <a:r>
              <a:rPr lang="en-US" dirty="0" smtClean="0"/>
              <a:t>Mobility – Extremity joints</a:t>
            </a:r>
          </a:p>
          <a:p>
            <a:endParaRPr lang="en-US" dirty="0"/>
          </a:p>
        </p:txBody>
      </p:sp>
      <p:sp>
        <p:nvSpPr>
          <p:cNvPr id="2" name="Title 1"/>
          <p:cNvSpPr>
            <a:spLocks noGrp="1"/>
          </p:cNvSpPr>
          <p:nvPr>
            <p:ph type="title"/>
          </p:nvPr>
        </p:nvSpPr>
        <p:spPr/>
        <p:txBody>
          <a:bodyPr/>
          <a:lstStyle/>
          <a:p>
            <a:r>
              <a:rPr lang="en-US" dirty="0" smtClean="0"/>
              <a:t>Mobility </a:t>
            </a:r>
            <a:endParaRPr lang="en-US" dirty="0"/>
          </a:p>
        </p:txBody>
      </p:sp>
    </p:spTree>
    <p:extLst>
      <p:ext uri="{BB962C8B-B14F-4D97-AF65-F5344CB8AC3E}">
        <p14:creationId xmlns:p14="http://schemas.microsoft.com/office/powerpoint/2010/main" val="2943041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Ambulation and transfers</a:t>
            </a:r>
          </a:p>
          <a:p>
            <a:pPr lvl="1"/>
            <a:r>
              <a:rPr lang="en-US" dirty="0" smtClean="0"/>
              <a:t>Transfer training</a:t>
            </a:r>
          </a:p>
          <a:p>
            <a:pPr lvl="1"/>
            <a:r>
              <a:rPr lang="en-US" dirty="0" smtClean="0"/>
              <a:t>Cane walking </a:t>
            </a:r>
          </a:p>
          <a:p>
            <a:pPr lvl="1"/>
            <a:r>
              <a:rPr lang="en-US" dirty="0" smtClean="0"/>
              <a:t>Crutches</a:t>
            </a:r>
          </a:p>
          <a:p>
            <a:pPr lvl="1"/>
            <a:r>
              <a:rPr lang="en-US" dirty="0" smtClean="0"/>
              <a:t>Walkers </a:t>
            </a:r>
          </a:p>
          <a:p>
            <a:pPr lvl="1"/>
            <a:r>
              <a:rPr lang="en-US" dirty="0" smtClean="0"/>
              <a:t>Wheelchairs</a:t>
            </a:r>
          </a:p>
          <a:p>
            <a:pPr lvl="1"/>
            <a:endParaRPr lang="en-US" dirty="0"/>
          </a:p>
        </p:txBody>
      </p:sp>
      <p:sp>
        <p:nvSpPr>
          <p:cNvPr id="2" name="Title 1"/>
          <p:cNvSpPr>
            <a:spLocks noGrp="1"/>
          </p:cNvSpPr>
          <p:nvPr>
            <p:ph type="title"/>
          </p:nvPr>
        </p:nvSpPr>
        <p:spPr/>
        <p:txBody>
          <a:bodyPr>
            <a:normAutofit/>
          </a:bodyPr>
          <a:lstStyle/>
          <a:p>
            <a:r>
              <a:rPr lang="en-US" dirty="0" smtClean="0"/>
              <a:t>Mobility</a:t>
            </a:r>
            <a:endParaRPr lang="en-US" dirty="0"/>
          </a:p>
        </p:txBody>
      </p:sp>
    </p:spTree>
    <p:extLst>
      <p:ext uri="{BB962C8B-B14F-4D97-AF65-F5344CB8AC3E}">
        <p14:creationId xmlns:p14="http://schemas.microsoft.com/office/powerpoint/2010/main" val="291648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Spinal Function </a:t>
            </a:r>
          </a:p>
          <a:p>
            <a:pPr lvl="1"/>
            <a:r>
              <a:rPr lang="en-US" dirty="0" smtClean="0"/>
              <a:t>Mobility to do the daily activities of work and leisure.</a:t>
            </a:r>
          </a:p>
          <a:p>
            <a:pPr lvl="1"/>
            <a:r>
              <a:rPr lang="en-US" dirty="0" smtClean="0"/>
              <a:t>Teaching a program of prevention and treatment in one visit- McKenzie Method</a:t>
            </a:r>
          </a:p>
          <a:p>
            <a:pPr lvl="1"/>
            <a:r>
              <a:rPr lang="en-US" dirty="0"/>
              <a:t> </a:t>
            </a:r>
            <a:r>
              <a:rPr lang="en-US" dirty="0" smtClean="0"/>
              <a:t>Using a program that can be used over time to control symptoms and allow function</a:t>
            </a:r>
            <a:endParaRPr lang="en-US" dirty="0"/>
          </a:p>
          <a:p>
            <a:pPr marL="0" indent="0">
              <a:buNone/>
            </a:pPr>
            <a:r>
              <a:rPr lang="en-US" dirty="0" smtClean="0"/>
              <a:t>	</a:t>
            </a:r>
            <a:endParaRPr lang="en-US" dirty="0"/>
          </a:p>
          <a:p>
            <a:pPr marL="457200" lvl="1" indent="0">
              <a:buNone/>
            </a:pPr>
            <a:r>
              <a:rPr lang="en-US" dirty="0"/>
              <a:t> </a:t>
            </a:r>
            <a:r>
              <a:rPr lang="en-US" dirty="0" smtClean="0"/>
              <a:t> </a:t>
            </a:r>
            <a:endParaRPr lang="en-US" dirty="0"/>
          </a:p>
        </p:txBody>
      </p:sp>
      <p:sp>
        <p:nvSpPr>
          <p:cNvPr id="2" name="Title 1"/>
          <p:cNvSpPr>
            <a:spLocks noGrp="1"/>
          </p:cNvSpPr>
          <p:nvPr>
            <p:ph type="title"/>
          </p:nvPr>
        </p:nvSpPr>
        <p:spPr/>
        <p:txBody>
          <a:bodyPr/>
          <a:lstStyle/>
          <a:p>
            <a:r>
              <a:rPr lang="en-US" dirty="0" smtClean="0"/>
              <a:t>Mobility </a:t>
            </a:r>
            <a:endParaRPr lang="en-US" dirty="0"/>
          </a:p>
        </p:txBody>
      </p:sp>
    </p:spTree>
    <p:extLst>
      <p:ext uri="{BB962C8B-B14F-4D97-AF65-F5344CB8AC3E}">
        <p14:creationId xmlns:p14="http://schemas.microsoft.com/office/powerpoint/2010/main" val="1745001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Extremity function</a:t>
            </a:r>
          </a:p>
          <a:p>
            <a:pPr lvl="1"/>
            <a:r>
              <a:rPr lang="en-US" dirty="0" smtClean="0"/>
              <a:t>Program for functional prevention and treatment </a:t>
            </a:r>
          </a:p>
          <a:p>
            <a:pPr lvl="1"/>
            <a:r>
              <a:rPr lang="en-US" dirty="0" smtClean="0"/>
              <a:t>Understanding of the application of exercises and other treatment techniques in one visit.</a:t>
            </a:r>
          </a:p>
          <a:p>
            <a:pPr lvl="1"/>
            <a:r>
              <a:rPr lang="en-US" dirty="0" smtClean="0"/>
              <a:t> Exercise techniques with little or no exercise tools.</a:t>
            </a:r>
          </a:p>
          <a:p>
            <a:endParaRPr lang="en-US" dirty="0"/>
          </a:p>
        </p:txBody>
      </p:sp>
      <p:sp>
        <p:nvSpPr>
          <p:cNvPr id="2" name="Title 1"/>
          <p:cNvSpPr>
            <a:spLocks noGrp="1"/>
          </p:cNvSpPr>
          <p:nvPr>
            <p:ph type="title"/>
          </p:nvPr>
        </p:nvSpPr>
        <p:spPr/>
        <p:txBody>
          <a:bodyPr/>
          <a:lstStyle/>
          <a:p>
            <a:r>
              <a:rPr lang="en-US" dirty="0" smtClean="0"/>
              <a:t>Mobility </a:t>
            </a:r>
            <a:endParaRPr lang="en-US" dirty="0"/>
          </a:p>
        </p:txBody>
      </p:sp>
    </p:spTree>
    <p:extLst>
      <p:ext uri="{BB962C8B-B14F-4D97-AF65-F5344CB8AC3E}">
        <p14:creationId xmlns:p14="http://schemas.microsoft.com/office/powerpoint/2010/main" val="294950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Preparation</a:t>
            </a:r>
          </a:p>
          <a:p>
            <a:pPr lvl="1"/>
            <a:r>
              <a:rPr lang="en-US" dirty="0" smtClean="0"/>
              <a:t>Work ahead of the trip – what kind of trip, location, type of patients, what type of facility</a:t>
            </a:r>
          </a:p>
          <a:p>
            <a:pPr lvl="1"/>
            <a:r>
              <a:rPr lang="en-US" dirty="0" smtClean="0"/>
              <a:t>Communicate with your team leader/medical director to discuss the use of therapy on the trip</a:t>
            </a:r>
          </a:p>
          <a:p>
            <a:pPr lvl="1"/>
            <a:r>
              <a:rPr lang="en-US" dirty="0" smtClean="0"/>
              <a:t>Check the limit of travel , distance ,number of planes , trains and automobiles( or buses). </a:t>
            </a:r>
          </a:p>
          <a:p>
            <a:pPr lvl="1"/>
            <a:r>
              <a:rPr lang="en-US" dirty="0" smtClean="0"/>
              <a:t>Communication and access to the patients.</a:t>
            </a:r>
            <a:endParaRPr lang="en-US" dirty="0"/>
          </a:p>
        </p:txBody>
      </p:sp>
      <p:sp>
        <p:nvSpPr>
          <p:cNvPr id="2" name="Title 1"/>
          <p:cNvSpPr>
            <a:spLocks noGrp="1"/>
          </p:cNvSpPr>
          <p:nvPr>
            <p:ph type="title"/>
          </p:nvPr>
        </p:nvSpPr>
        <p:spPr/>
        <p:txBody>
          <a:bodyPr/>
          <a:lstStyle/>
          <a:p>
            <a:r>
              <a:rPr lang="en-US" dirty="0" smtClean="0"/>
              <a:t>Suggestions</a:t>
            </a:r>
            <a:endParaRPr lang="en-US" dirty="0"/>
          </a:p>
        </p:txBody>
      </p:sp>
    </p:spTree>
    <p:extLst>
      <p:ext uri="{BB962C8B-B14F-4D97-AF65-F5344CB8AC3E}">
        <p14:creationId xmlns:p14="http://schemas.microsoft.com/office/powerpoint/2010/main" val="3238711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You and your brain and your hands</a:t>
            </a:r>
          </a:p>
          <a:p>
            <a:pPr lvl="1"/>
            <a:r>
              <a:rPr lang="en-US" dirty="0" smtClean="0"/>
              <a:t>No equipment</a:t>
            </a:r>
          </a:p>
          <a:p>
            <a:pPr lvl="1"/>
            <a:r>
              <a:rPr lang="en-US" dirty="0" smtClean="0"/>
              <a:t>No supplies</a:t>
            </a:r>
          </a:p>
          <a:p>
            <a:pPr lvl="1"/>
            <a:r>
              <a:rPr lang="en-US" dirty="0" smtClean="0"/>
              <a:t>No treatment room</a:t>
            </a:r>
          </a:p>
          <a:p>
            <a:pPr lvl="1"/>
            <a:r>
              <a:rPr lang="en-US" dirty="0" smtClean="0"/>
              <a:t>One time visit</a:t>
            </a:r>
          </a:p>
          <a:p>
            <a:pPr lvl="1"/>
            <a:r>
              <a:rPr lang="en-US" dirty="0" smtClean="0"/>
              <a:t>Communicate a program, that they can take with them, to change their life.</a:t>
            </a:r>
          </a:p>
          <a:p>
            <a:pPr lvl="1"/>
            <a:r>
              <a:rPr lang="en-US" dirty="0" smtClean="0"/>
              <a:t>The beginning of </a:t>
            </a:r>
            <a:r>
              <a:rPr lang="en-US" b="1" dirty="0" smtClean="0"/>
              <a:t>mobility </a:t>
            </a:r>
            <a:r>
              <a:rPr lang="en-US" dirty="0" smtClean="0"/>
              <a:t>treatment for spine and extremities or ambulation</a:t>
            </a:r>
            <a:endParaRPr lang="en-US" dirty="0"/>
          </a:p>
        </p:txBody>
      </p:sp>
      <p:sp>
        <p:nvSpPr>
          <p:cNvPr id="2" name="Title 1"/>
          <p:cNvSpPr>
            <a:spLocks noGrp="1"/>
          </p:cNvSpPr>
          <p:nvPr>
            <p:ph type="title"/>
          </p:nvPr>
        </p:nvSpPr>
        <p:spPr/>
        <p:txBody>
          <a:bodyPr/>
          <a:lstStyle/>
          <a:p>
            <a:r>
              <a:rPr lang="en-US" dirty="0" smtClean="0"/>
              <a:t>Most Limited</a:t>
            </a:r>
            <a:endParaRPr lang="en-US" dirty="0"/>
          </a:p>
        </p:txBody>
      </p:sp>
    </p:spTree>
    <p:extLst>
      <p:ext uri="{BB962C8B-B14F-4D97-AF65-F5344CB8AC3E}">
        <p14:creationId xmlns:p14="http://schemas.microsoft.com/office/powerpoint/2010/main" val="385459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Graduate of Northwestern University Physical Therapy program- </a:t>
            </a:r>
          </a:p>
          <a:p>
            <a:r>
              <a:rPr lang="en-US" dirty="0" smtClean="0"/>
              <a:t>Experience in out-patient orthopedics, private practice, industrial medicine and athletic training.</a:t>
            </a:r>
          </a:p>
          <a:p>
            <a:r>
              <a:rPr lang="en-US" dirty="0" smtClean="0"/>
              <a:t>Credentialed in the McKenzie Mechanical Diagnosis and Therapy since 1999</a:t>
            </a:r>
          </a:p>
          <a:p>
            <a:r>
              <a:rPr lang="en-US" dirty="0" smtClean="0"/>
              <a:t>Volunteer with  Global Health Outreach since 2004 as the PT Specialty Coordinator and member of the GHO Advisory Council</a:t>
            </a:r>
          </a:p>
          <a:p>
            <a:r>
              <a:rPr lang="en-US" dirty="0" smtClean="0"/>
              <a:t>Experience-11 </a:t>
            </a:r>
            <a:r>
              <a:rPr lang="en-US" dirty="0" smtClean="0"/>
              <a:t>GHO trips to the Dominican Republic.</a:t>
            </a:r>
          </a:p>
          <a:p>
            <a:endParaRPr lang="en-US" dirty="0"/>
          </a:p>
        </p:txBody>
      </p:sp>
      <p:sp>
        <p:nvSpPr>
          <p:cNvPr id="2" name="Title 1"/>
          <p:cNvSpPr>
            <a:spLocks noGrp="1"/>
          </p:cNvSpPr>
          <p:nvPr>
            <p:ph type="title"/>
          </p:nvPr>
        </p:nvSpPr>
        <p:spPr/>
        <p:txBody>
          <a:bodyPr/>
          <a:lstStyle/>
          <a:p>
            <a:r>
              <a:rPr lang="en-US" dirty="0" smtClean="0"/>
              <a:t>Rick Schurman PT Cert MDT</a:t>
            </a:r>
            <a:endParaRPr lang="en-US" dirty="0"/>
          </a:p>
        </p:txBody>
      </p:sp>
      <p:pic>
        <p:nvPicPr>
          <p:cNvPr id="1026" name="Picture 2" descr="http://ecx.images-amazon.com/images/I/310IoeCMtFL._SY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62600"/>
            <a:ext cx="1371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7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Therapeutic exercise- use what is available locally</a:t>
            </a:r>
          </a:p>
          <a:p>
            <a:r>
              <a:rPr lang="en-US" b="1" dirty="0" smtClean="0"/>
              <a:t>McKenzie-</a:t>
            </a:r>
            <a:r>
              <a:rPr lang="en-US" dirty="0" smtClean="0"/>
              <a:t> Mechanical Diagnosis and Therapy- application of principles for Spinal and extremity </a:t>
            </a:r>
            <a:r>
              <a:rPr lang="en-US" dirty="0" smtClean="0"/>
              <a:t>diagnosis </a:t>
            </a:r>
            <a:r>
              <a:rPr lang="en-US" dirty="0" smtClean="0"/>
              <a:t>and treatment</a:t>
            </a:r>
          </a:p>
          <a:p>
            <a:r>
              <a:rPr lang="en-US" dirty="0" smtClean="0"/>
              <a:t>www.mckenziemdt.org</a:t>
            </a:r>
          </a:p>
          <a:p>
            <a:r>
              <a:rPr lang="en-US" dirty="0" smtClean="0"/>
              <a:t>Instruction for patient self care and family/friend assistance programs- gait and exercise.</a:t>
            </a:r>
          </a:p>
          <a:p>
            <a:endParaRPr lang="en-US" dirty="0"/>
          </a:p>
        </p:txBody>
      </p:sp>
      <p:sp>
        <p:nvSpPr>
          <p:cNvPr id="2" name="Title 1"/>
          <p:cNvSpPr>
            <a:spLocks noGrp="1"/>
          </p:cNvSpPr>
          <p:nvPr>
            <p:ph type="title"/>
          </p:nvPr>
        </p:nvSpPr>
        <p:spPr/>
        <p:txBody>
          <a:bodyPr/>
          <a:lstStyle/>
          <a:p>
            <a:r>
              <a:rPr lang="en-US" dirty="0" smtClean="0"/>
              <a:t>Most Limited Continued</a:t>
            </a:r>
            <a:endParaRPr lang="en-US" dirty="0"/>
          </a:p>
        </p:txBody>
      </p:sp>
    </p:spTree>
    <p:extLst>
      <p:ext uri="{BB962C8B-B14F-4D97-AF65-F5344CB8AC3E}">
        <p14:creationId xmlns:p14="http://schemas.microsoft.com/office/powerpoint/2010/main" val="872603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Suitcase level of treatment</a:t>
            </a:r>
          </a:p>
          <a:p>
            <a:pPr lvl="1"/>
            <a:r>
              <a:rPr lang="en-US" dirty="0" smtClean="0"/>
              <a:t>Using what you can get into one suitcase.</a:t>
            </a:r>
          </a:p>
          <a:p>
            <a:pPr lvl="2"/>
            <a:r>
              <a:rPr lang="en-US" dirty="0" smtClean="0"/>
              <a:t>Braces and splints</a:t>
            </a:r>
          </a:p>
          <a:p>
            <a:pPr lvl="2"/>
            <a:r>
              <a:rPr lang="en-US" dirty="0" err="1" smtClean="0"/>
              <a:t>Thera</a:t>
            </a:r>
            <a:r>
              <a:rPr lang="en-US" dirty="0" smtClean="0"/>
              <a:t>-band, putty, over door pulleys, gait belts</a:t>
            </a:r>
          </a:p>
          <a:p>
            <a:pPr lvl="2"/>
            <a:r>
              <a:rPr lang="en-US" dirty="0" smtClean="0"/>
              <a:t>Collapsible Canes,  slings, wound care, ace wraps, compression stockings, heel lifts, orthotics, tape</a:t>
            </a:r>
          </a:p>
          <a:p>
            <a:pPr lvl="2"/>
            <a:r>
              <a:rPr lang="en-US" dirty="0" smtClean="0"/>
              <a:t>Exercise and condition hand outs</a:t>
            </a:r>
          </a:p>
          <a:p>
            <a:pPr lvl="2"/>
            <a:r>
              <a:rPr lang="en-US" dirty="0" smtClean="0"/>
              <a:t>Linen/ towels </a:t>
            </a:r>
          </a:p>
          <a:p>
            <a:pPr lvl="2"/>
            <a:r>
              <a:rPr lang="en-US" dirty="0" smtClean="0"/>
              <a:t>Items can be gathered  as donated items from clinics and suppliers</a:t>
            </a:r>
          </a:p>
          <a:p>
            <a:pPr lvl="2"/>
            <a:r>
              <a:rPr lang="en-US" dirty="0"/>
              <a:t>Next level of </a:t>
            </a:r>
            <a:r>
              <a:rPr lang="en-US" b="1" dirty="0"/>
              <a:t>mobility</a:t>
            </a:r>
            <a:r>
              <a:rPr lang="en-US" dirty="0"/>
              <a:t> and functional training</a:t>
            </a:r>
          </a:p>
          <a:p>
            <a:pPr lvl="2"/>
            <a:endParaRPr lang="en-US" dirty="0" smtClean="0"/>
          </a:p>
          <a:p>
            <a:endParaRPr lang="en-US" b="1" dirty="0"/>
          </a:p>
        </p:txBody>
      </p:sp>
      <p:sp>
        <p:nvSpPr>
          <p:cNvPr id="2" name="Title 1"/>
          <p:cNvSpPr>
            <a:spLocks noGrp="1"/>
          </p:cNvSpPr>
          <p:nvPr>
            <p:ph type="title"/>
          </p:nvPr>
        </p:nvSpPr>
        <p:spPr/>
        <p:txBody>
          <a:bodyPr/>
          <a:lstStyle/>
          <a:p>
            <a:r>
              <a:rPr lang="en-US" dirty="0" smtClean="0"/>
              <a:t>Significantly Limited</a:t>
            </a:r>
            <a:endParaRPr lang="en-US" dirty="0"/>
          </a:p>
        </p:txBody>
      </p:sp>
    </p:spTree>
    <p:extLst>
      <p:ext uri="{BB962C8B-B14F-4D97-AF65-F5344CB8AC3E}">
        <p14:creationId xmlns:p14="http://schemas.microsoft.com/office/powerpoint/2010/main" val="1878552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481138"/>
            <a:ext cx="6788943" cy="4525962"/>
          </a:xfrm>
        </p:spPr>
      </p:pic>
      <p:sp>
        <p:nvSpPr>
          <p:cNvPr id="2" name="Title 1"/>
          <p:cNvSpPr>
            <a:spLocks noGrp="1"/>
          </p:cNvSpPr>
          <p:nvPr>
            <p:ph type="title"/>
          </p:nvPr>
        </p:nvSpPr>
        <p:spPr/>
        <p:txBody>
          <a:bodyPr/>
          <a:lstStyle/>
          <a:p>
            <a:r>
              <a:rPr lang="en-US" dirty="0" smtClean="0"/>
              <a:t>Supplies</a:t>
            </a:r>
            <a:endParaRPr lang="en-US" dirty="0"/>
          </a:p>
        </p:txBody>
      </p:sp>
    </p:spTree>
    <p:extLst>
      <p:ext uri="{BB962C8B-B14F-4D97-AF65-F5344CB8AC3E}">
        <p14:creationId xmlns:p14="http://schemas.microsoft.com/office/powerpoint/2010/main" val="337833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Suitcase level-</a:t>
            </a:r>
          </a:p>
          <a:p>
            <a:pPr lvl="1"/>
            <a:r>
              <a:rPr lang="en-US" dirty="0" smtClean="0"/>
              <a:t>It opens up many levels of care and mobility</a:t>
            </a:r>
          </a:p>
          <a:p>
            <a:pPr lvl="1"/>
            <a:r>
              <a:rPr lang="en-US" dirty="0" smtClean="0"/>
              <a:t>Exercise programs, some adaptive care, assistive ambulation and exercise.</a:t>
            </a:r>
          </a:p>
          <a:p>
            <a:pPr lvl="1"/>
            <a:r>
              <a:rPr lang="en-US" dirty="0" smtClean="0"/>
              <a:t>Brace application,  progressive resistive exercise, patient instruction handouts.</a:t>
            </a:r>
          </a:p>
          <a:p>
            <a:pPr lvl="1"/>
            <a:r>
              <a:rPr lang="en-US" dirty="0" smtClean="0"/>
              <a:t>Cane level gait activities.</a:t>
            </a:r>
          </a:p>
        </p:txBody>
      </p:sp>
      <p:sp>
        <p:nvSpPr>
          <p:cNvPr id="2" name="Title 1"/>
          <p:cNvSpPr>
            <a:spLocks noGrp="1"/>
          </p:cNvSpPr>
          <p:nvPr>
            <p:ph type="title"/>
          </p:nvPr>
        </p:nvSpPr>
        <p:spPr/>
        <p:txBody>
          <a:bodyPr/>
          <a:lstStyle/>
          <a:p>
            <a:r>
              <a:rPr lang="en-US" dirty="0" smtClean="0"/>
              <a:t>Significantly Limited</a:t>
            </a:r>
            <a:endParaRPr lang="en-US" dirty="0"/>
          </a:p>
        </p:txBody>
      </p:sp>
    </p:spTree>
    <p:extLst>
      <p:ext uri="{BB962C8B-B14F-4D97-AF65-F5344CB8AC3E}">
        <p14:creationId xmlns:p14="http://schemas.microsoft.com/office/powerpoint/2010/main" val="3452983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Suitcase and golf bag level treatment</a:t>
            </a:r>
          </a:p>
          <a:p>
            <a:pPr lvl="1"/>
            <a:r>
              <a:rPr lang="en-US" dirty="0" smtClean="0"/>
              <a:t>Suitcase level plus</a:t>
            </a:r>
          </a:p>
          <a:p>
            <a:pPr lvl="1"/>
            <a:r>
              <a:rPr lang="en-US" dirty="0" smtClean="0"/>
              <a:t>Crutches and canes in the golf bag/ski bag</a:t>
            </a:r>
          </a:p>
          <a:p>
            <a:pPr lvl="1"/>
            <a:r>
              <a:rPr lang="en-US" dirty="0" smtClean="0"/>
              <a:t>This opens up mobility for a number of your patients</a:t>
            </a:r>
          </a:p>
          <a:p>
            <a:pPr lvl="1"/>
            <a:r>
              <a:rPr lang="en-US" dirty="0" smtClean="0"/>
              <a:t>Crutches and canes can be gathered from friends / family / patients / hospitals/ nursing homes.</a:t>
            </a:r>
            <a:endParaRPr lang="en-US" dirty="0"/>
          </a:p>
        </p:txBody>
      </p:sp>
      <p:sp>
        <p:nvSpPr>
          <p:cNvPr id="2" name="Title 1"/>
          <p:cNvSpPr>
            <a:spLocks noGrp="1"/>
          </p:cNvSpPr>
          <p:nvPr>
            <p:ph type="title"/>
          </p:nvPr>
        </p:nvSpPr>
        <p:spPr/>
        <p:txBody>
          <a:bodyPr/>
          <a:lstStyle/>
          <a:p>
            <a:r>
              <a:rPr lang="en-US" dirty="0" smtClean="0"/>
              <a:t>Partially Limited </a:t>
            </a:r>
            <a:endParaRPr lang="en-US" dirty="0"/>
          </a:p>
        </p:txBody>
      </p:sp>
    </p:spTree>
    <p:extLst>
      <p:ext uri="{BB962C8B-B14F-4D97-AF65-F5344CB8AC3E}">
        <p14:creationId xmlns:p14="http://schemas.microsoft.com/office/powerpoint/2010/main" val="3571129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81200"/>
            <a:ext cx="5334000" cy="4038600"/>
          </a:xfrm>
        </p:spPr>
      </p:pic>
      <p:sp>
        <p:nvSpPr>
          <p:cNvPr id="2" name="Title 1"/>
          <p:cNvSpPr>
            <a:spLocks noGrp="1"/>
          </p:cNvSpPr>
          <p:nvPr>
            <p:ph type="title"/>
          </p:nvPr>
        </p:nvSpPr>
        <p:spPr/>
        <p:txBody>
          <a:bodyPr/>
          <a:lstStyle/>
          <a:p>
            <a:r>
              <a:rPr lang="en-US" dirty="0" smtClean="0"/>
              <a:t>Equipment</a:t>
            </a:r>
            <a:endParaRPr lang="en-US" dirty="0"/>
          </a:p>
        </p:txBody>
      </p:sp>
    </p:spTree>
    <p:extLst>
      <p:ext uri="{BB962C8B-B14F-4D97-AF65-F5344CB8AC3E}">
        <p14:creationId xmlns:p14="http://schemas.microsoft.com/office/powerpoint/2010/main" val="1436296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Walkers and Wheelchairs level care</a:t>
            </a:r>
          </a:p>
          <a:p>
            <a:pPr lvl="1"/>
            <a:r>
              <a:rPr lang="en-US" dirty="0" smtClean="0"/>
              <a:t>Suitcase and golf bag level –plus</a:t>
            </a:r>
          </a:p>
          <a:p>
            <a:pPr lvl="1"/>
            <a:r>
              <a:rPr lang="en-US" dirty="0" smtClean="0"/>
              <a:t>Walkers  and wheelchairs brought by team members as a second checked bag.</a:t>
            </a:r>
          </a:p>
          <a:p>
            <a:pPr lvl="1"/>
            <a:r>
              <a:rPr lang="en-US" dirty="0" smtClean="0"/>
              <a:t>This will address a high majority of your patient needs in the clinic for mobility.</a:t>
            </a:r>
          </a:p>
          <a:p>
            <a:pPr lvl="1"/>
            <a:r>
              <a:rPr lang="en-US" dirty="0" smtClean="0"/>
              <a:t>Wheelchairs and walkers are commonly available for donation at clinics/ hospitals </a:t>
            </a:r>
            <a:r>
              <a:rPr lang="en-US" smtClean="0"/>
              <a:t>and nursing homes.</a:t>
            </a:r>
            <a:endParaRPr lang="en-US" dirty="0" smtClean="0"/>
          </a:p>
          <a:p>
            <a:pPr marL="457200" lvl="1" indent="0">
              <a:buNone/>
            </a:pPr>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Somewhat limited</a:t>
            </a:r>
            <a:endParaRPr lang="en-US" dirty="0"/>
          </a:p>
        </p:txBody>
      </p:sp>
    </p:spTree>
    <p:extLst>
      <p:ext uri="{BB962C8B-B14F-4D97-AF65-F5344CB8AC3E}">
        <p14:creationId xmlns:p14="http://schemas.microsoft.com/office/powerpoint/2010/main" val="4104133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76400"/>
            <a:ext cx="4800600" cy="4038600"/>
          </a:xfrm>
        </p:spPr>
      </p:pic>
      <p:sp>
        <p:nvSpPr>
          <p:cNvPr id="2" name="Title 1"/>
          <p:cNvSpPr>
            <a:spLocks noGrp="1"/>
          </p:cNvSpPr>
          <p:nvPr>
            <p:ph type="title"/>
          </p:nvPr>
        </p:nvSpPr>
        <p:spPr/>
        <p:txBody>
          <a:bodyPr/>
          <a:lstStyle/>
          <a:p>
            <a:r>
              <a:rPr lang="en-US" dirty="0" smtClean="0"/>
              <a:t>Wheelchairs</a:t>
            </a:r>
            <a:endParaRPr lang="en-US" dirty="0"/>
          </a:p>
        </p:txBody>
      </p:sp>
    </p:spTree>
    <p:extLst>
      <p:ext uri="{BB962C8B-B14F-4D97-AF65-F5344CB8AC3E}">
        <p14:creationId xmlns:p14="http://schemas.microsoft.com/office/powerpoint/2010/main" val="3131437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Wheelchairs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905000"/>
            <a:ext cx="5638800" cy="3962400"/>
          </a:xfrm>
        </p:spPr>
      </p:pic>
    </p:spTree>
    <p:extLst>
      <p:ext uri="{BB962C8B-B14F-4D97-AF65-F5344CB8AC3E}">
        <p14:creationId xmlns:p14="http://schemas.microsoft.com/office/powerpoint/2010/main" val="4102583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With an increasing level of supplies and equipment you have to make decisions of triage and needs- whom gets treated first and whom gets the limited equipment</a:t>
            </a:r>
          </a:p>
          <a:p>
            <a:r>
              <a:rPr lang="en-US" dirty="0" smtClean="0"/>
              <a:t>Local management of the equipment</a:t>
            </a:r>
          </a:p>
          <a:p>
            <a:r>
              <a:rPr lang="en-US" dirty="0" smtClean="0"/>
              <a:t>Somewhere in this continuum you might have the luxury of a treatment table ( or school table) and a chair for treating your patient. </a:t>
            </a:r>
            <a:endParaRPr lang="en-US" dirty="0"/>
          </a:p>
        </p:txBody>
      </p:sp>
      <p:sp>
        <p:nvSpPr>
          <p:cNvPr id="2" name="Title 1"/>
          <p:cNvSpPr>
            <a:spLocks noGrp="1"/>
          </p:cNvSpPr>
          <p:nvPr>
            <p:ph type="title"/>
          </p:nvPr>
        </p:nvSpPr>
        <p:spPr/>
        <p:txBody>
          <a:bodyPr/>
          <a:lstStyle/>
          <a:p>
            <a:r>
              <a:rPr lang="en-US" dirty="0" smtClean="0"/>
              <a:t>Additional thoughts</a:t>
            </a:r>
            <a:endParaRPr lang="en-US" dirty="0"/>
          </a:p>
        </p:txBody>
      </p:sp>
    </p:spTree>
    <p:extLst>
      <p:ext uri="{BB962C8B-B14F-4D97-AF65-F5344CB8AC3E}">
        <p14:creationId xmlns:p14="http://schemas.microsoft.com/office/powerpoint/2010/main" val="72829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areas that therapists can go for ministry that have limited or no resources for patient treatment. This varies by location and trip and each location has its own unique challenges. The therapist must learn to adapt to each situation.  The therapist will likely be more affective if some planning can occur prior to the trip.</a:t>
            </a:r>
            <a:endParaRPr lang="en-US" dirty="0"/>
          </a:p>
        </p:txBody>
      </p:sp>
      <p:sp>
        <p:nvSpPr>
          <p:cNvPr id="2" name="Title 1"/>
          <p:cNvSpPr>
            <a:spLocks noGrp="1"/>
          </p:cNvSpPr>
          <p:nvPr>
            <p:ph type="title"/>
          </p:nvPr>
        </p:nvSpPr>
        <p:spPr/>
        <p:txBody>
          <a:bodyPr/>
          <a:lstStyle/>
          <a:p>
            <a:r>
              <a:rPr lang="en-US" dirty="0" smtClean="0"/>
              <a:t>Problem</a:t>
            </a:r>
            <a:endParaRPr lang="en-US" dirty="0"/>
          </a:p>
        </p:txBody>
      </p:sp>
    </p:spTree>
    <p:extLst>
      <p:ext uri="{BB962C8B-B14F-4D97-AF65-F5344CB8AC3E}">
        <p14:creationId xmlns:p14="http://schemas.microsoft.com/office/powerpoint/2010/main" val="895875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481138"/>
            <a:ext cx="6788943" cy="4525962"/>
          </a:xfrm>
        </p:spPr>
      </p:pic>
      <p:sp>
        <p:nvSpPr>
          <p:cNvPr id="2" name="Title 1"/>
          <p:cNvSpPr>
            <a:spLocks noGrp="1"/>
          </p:cNvSpPr>
          <p:nvPr>
            <p:ph type="title"/>
          </p:nvPr>
        </p:nvSpPr>
        <p:spPr/>
        <p:txBody>
          <a:bodyPr/>
          <a:lstStyle/>
          <a:p>
            <a:r>
              <a:rPr lang="en-US" dirty="0" smtClean="0"/>
              <a:t>Treatment area</a:t>
            </a:r>
            <a:endParaRPr lang="en-US" dirty="0"/>
          </a:p>
        </p:txBody>
      </p:sp>
    </p:spTree>
    <p:extLst>
      <p:ext uri="{BB962C8B-B14F-4D97-AF65-F5344CB8AC3E}">
        <p14:creationId xmlns:p14="http://schemas.microsoft.com/office/powerpoint/2010/main" val="2881758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828800"/>
            <a:ext cx="5638800" cy="4191000"/>
          </a:xfrm>
        </p:spPr>
      </p:pic>
      <p:sp>
        <p:nvSpPr>
          <p:cNvPr id="2" name="Title 1"/>
          <p:cNvSpPr>
            <a:spLocks noGrp="1"/>
          </p:cNvSpPr>
          <p:nvPr>
            <p:ph type="title"/>
          </p:nvPr>
        </p:nvSpPr>
        <p:spPr/>
        <p:txBody>
          <a:bodyPr/>
          <a:lstStyle/>
          <a:p>
            <a:r>
              <a:rPr lang="en-US" dirty="0" smtClean="0"/>
              <a:t>Clinic settings</a:t>
            </a:r>
            <a:endParaRPr lang="en-US" dirty="0"/>
          </a:p>
        </p:txBody>
      </p:sp>
    </p:spTree>
    <p:extLst>
      <p:ext uri="{BB962C8B-B14F-4D97-AF65-F5344CB8AC3E}">
        <p14:creationId xmlns:p14="http://schemas.microsoft.com/office/powerpoint/2010/main" val="108000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limited-Hands and brain-most limited mobility– limited instruction/therapeutic exercise-</a:t>
            </a:r>
            <a:r>
              <a:rPr lang="en-US" b="1" dirty="0" smtClean="0"/>
              <a:t>this is what will last for their lifetime</a:t>
            </a:r>
          </a:p>
          <a:p>
            <a:r>
              <a:rPr lang="en-US" dirty="0" smtClean="0"/>
              <a:t>Significantly limited –Suitcase level care – mobility improves –basic level care  </a:t>
            </a:r>
          </a:p>
          <a:p>
            <a:r>
              <a:rPr lang="en-US" dirty="0" smtClean="0"/>
              <a:t>Partially limited- Suitcase and Golf bag- opens up some mobility </a:t>
            </a:r>
          </a:p>
          <a:p>
            <a:r>
              <a:rPr lang="en-US" dirty="0" smtClean="0"/>
              <a:t>Somewhat  limited- Walkers and wheelchairs meets </a:t>
            </a:r>
            <a:r>
              <a:rPr lang="en-US" dirty="0" smtClean="0"/>
              <a:t>the mobility needs </a:t>
            </a:r>
            <a:r>
              <a:rPr lang="en-US" dirty="0" smtClean="0"/>
              <a:t>of most of your </a:t>
            </a:r>
            <a:r>
              <a:rPr lang="en-US" dirty="0" smtClean="0"/>
              <a:t>patients.</a:t>
            </a:r>
            <a:endParaRPr lang="en-US" dirty="0"/>
          </a:p>
        </p:txBody>
      </p:sp>
      <p:sp>
        <p:nvSpPr>
          <p:cNvPr id="2" name="Title 1"/>
          <p:cNvSpPr>
            <a:spLocks noGrp="1"/>
          </p:cNvSpPr>
          <p:nvPr>
            <p:ph type="title"/>
          </p:nvPr>
        </p:nvSpPr>
        <p:spPr/>
        <p:txBody>
          <a:bodyPr/>
          <a:lstStyle/>
          <a:p>
            <a:r>
              <a:rPr lang="en-US" dirty="0" smtClean="0"/>
              <a:t>Conclusion- Limitations</a:t>
            </a:r>
            <a:endParaRPr lang="en-US" dirty="0"/>
          </a:p>
        </p:txBody>
      </p:sp>
    </p:spTree>
    <p:extLst>
      <p:ext uri="{BB962C8B-B14F-4D97-AF65-F5344CB8AC3E}">
        <p14:creationId xmlns:p14="http://schemas.microsoft.com/office/powerpoint/2010/main" val="1214806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It is interesting that the most basic treatment level may indeed by the most effective for many of your patients conditions- exercises and education will last as long as the patient uses them- all other supplies/equipment wear out and get lost. The program needs to be relevant to the patients condition so they can see the affect. </a:t>
            </a:r>
            <a:endParaRPr lang="en-US" dirty="0"/>
          </a:p>
          <a:p>
            <a:r>
              <a:rPr lang="en-US" dirty="0" smtClean="0"/>
              <a:t>Education and exercises are most consistently evidence based treatment applications </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182947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Questions???</a:t>
            </a:r>
          </a:p>
          <a:p>
            <a:endParaRPr lang="en-US" dirty="0"/>
          </a:p>
          <a:p>
            <a:endParaRPr lang="en-US" dirty="0" smtClean="0"/>
          </a:p>
          <a:p>
            <a:r>
              <a:rPr lang="en-US" dirty="0" smtClean="0"/>
              <a:t>Comments</a:t>
            </a:r>
          </a:p>
          <a:p>
            <a:endParaRPr lang="en-US" dirty="0"/>
          </a:p>
          <a:p>
            <a:r>
              <a:rPr lang="en-US" smtClean="0">
                <a:hlinkClick r:id="rId2"/>
              </a:rPr>
              <a:t>rick.schurman@gmail.com</a:t>
            </a:r>
            <a:endParaRPr lang="en-US" dirty="0" smtClean="0"/>
          </a:p>
          <a:p>
            <a:r>
              <a:rPr lang="en-US" dirty="0" smtClean="0"/>
              <a:t>920-627-7633</a:t>
            </a:r>
            <a:endParaRPr lang="en-US" dirty="0"/>
          </a:p>
        </p:txBody>
      </p:sp>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2607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Participants </a:t>
            </a:r>
            <a:r>
              <a:rPr lang="en-US" dirty="0"/>
              <a:t>will be able  to </a:t>
            </a:r>
            <a:endParaRPr lang="en-US" dirty="0" smtClean="0"/>
          </a:p>
          <a:p>
            <a:r>
              <a:rPr lang="en-US" dirty="0" smtClean="0"/>
              <a:t>1</a:t>
            </a:r>
            <a:r>
              <a:rPr lang="en-US" dirty="0"/>
              <a:t>) Identify the application of techniques for treatment of patients with </a:t>
            </a:r>
            <a:r>
              <a:rPr lang="en-US" dirty="0" smtClean="0"/>
              <a:t>limited </a:t>
            </a:r>
            <a:r>
              <a:rPr lang="en-US" dirty="0"/>
              <a:t>treatment time </a:t>
            </a:r>
            <a:r>
              <a:rPr lang="en-US" dirty="0" smtClean="0"/>
              <a:t>, facilities and supplies.</a:t>
            </a:r>
            <a:endParaRPr lang="en-US" dirty="0"/>
          </a:p>
          <a:p>
            <a:r>
              <a:rPr lang="en-US" dirty="0" smtClean="0"/>
              <a:t>2</a:t>
            </a:r>
            <a:r>
              <a:rPr lang="en-US" dirty="0"/>
              <a:t>) Use therapeutic exercise programs to assist the </a:t>
            </a:r>
            <a:r>
              <a:rPr lang="en-US" dirty="0" smtClean="0"/>
              <a:t>rehabilitation </a:t>
            </a:r>
            <a:r>
              <a:rPr lang="en-US" dirty="0"/>
              <a:t>of patients independently or with family assistance. </a:t>
            </a:r>
          </a:p>
          <a:p>
            <a:r>
              <a:rPr lang="en-US" dirty="0"/>
              <a:t>3) </a:t>
            </a:r>
            <a:r>
              <a:rPr lang="en-US" dirty="0" smtClean="0"/>
              <a:t>To </a:t>
            </a:r>
            <a:r>
              <a:rPr lang="en-US" dirty="0"/>
              <a:t>secure and transport therapy supplies </a:t>
            </a:r>
            <a:r>
              <a:rPr lang="en-US" dirty="0" smtClean="0"/>
              <a:t>and </a:t>
            </a:r>
            <a:r>
              <a:rPr lang="en-US" dirty="0"/>
              <a:t>equipment for use in mission clinics. </a:t>
            </a:r>
            <a:endParaRPr lang="en-US" dirty="0" smtClean="0"/>
          </a:p>
          <a:p>
            <a:r>
              <a:rPr lang="en-US" dirty="0" smtClean="0"/>
              <a:t>4) Prepare for a mission experience.</a:t>
            </a:r>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411702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limited-Hands and brain-most limited mobility– limited instruction/therapeutic exercise-</a:t>
            </a:r>
            <a:r>
              <a:rPr lang="en-US" b="1" dirty="0" smtClean="0"/>
              <a:t>this is what will last for their lifetime</a:t>
            </a:r>
          </a:p>
          <a:p>
            <a:r>
              <a:rPr lang="en-US" dirty="0" smtClean="0"/>
              <a:t>Significantly limited –Suitcase level care – mobility improves –basic level care  </a:t>
            </a:r>
          </a:p>
          <a:p>
            <a:r>
              <a:rPr lang="en-US" dirty="0" smtClean="0"/>
              <a:t>Partially limited- Suitcase and </a:t>
            </a:r>
            <a:r>
              <a:rPr lang="en-US" dirty="0" smtClean="0"/>
              <a:t>Golf/Ski bag- </a:t>
            </a:r>
            <a:r>
              <a:rPr lang="en-US" dirty="0" smtClean="0"/>
              <a:t>opens up some mobility </a:t>
            </a:r>
          </a:p>
          <a:p>
            <a:r>
              <a:rPr lang="en-US" dirty="0" smtClean="0"/>
              <a:t>Somewhat  limited- Walkers and </a:t>
            </a:r>
            <a:r>
              <a:rPr lang="en-US" dirty="0" smtClean="0"/>
              <a:t>wheelchairs- meets mobility needs </a:t>
            </a:r>
            <a:r>
              <a:rPr lang="en-US" dirty="0" smtClean="0"/>
              <a:t>of most of your patients </a:t>
            </a:r>
            <a:endParaRPr lang="en-US" dirty="0"/>
          </a:p>
        </p:txBody>
      </p:sp>
      <p:sp>
        <p:nvSpPr>
          <p:cNvPr id="2" name="Title 1"/>
          <p:cNvSpPr>
            <a:spLocks noGrp="1"/>
          </p:cNvSpPr>
          <p:nvPr>
            <p:ph type="title"/>
          </p:nvPr>
        </p:nvSpPr>
        <p:spPr/>
        <p:txBody>
          <a:bodyPr/>
          <a:lstStyle/>
          <a:p>
            <a:r>
              <a:rPr lang="en-US" dirty="0" smtClean="0"/>
              <a:t>Limitations</a:t>
            </a:r>
            <a:endParaRPr lang="en-US" dirty="0"/>
          </a:p>
        </p:txBody>
      </p:sp>
    </p:spTree>
    <p:extLst>
      <p:ext uri="{BB962C8B-B14F-4D97-AF65-F5344CB8AC3E}">
        <p14:creationId xmlns:p14="http://schemas.microsoft.com/office/powerpoint/2010/main" val="42204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Depends on the type of trip you are on</a:t>
            </a:r>
          </a:p>
          <a:p>
            <a:pPr lvl="1"/>
            <a:r>
              <a:rPr lang="en-US" dirty="0" smtClean="0"/>
              <a:t>Number of patients you are expected to see</a:t>
            </a:r>
          </a:p>
          <a:p>
            <a:pPr lvl="1"/>
            <a:r>
              <a:rPr lang="en-US" dirty="0" smtClean="0"/>
              <a:t>Types of patients ( </a:t>
            </a:r>
            <a:r>
              <a:rPr lang="en-US" dirty="0" err="1" smtClean="0"/>
              <a:t>ortho</a:t>
            </a:r>
            <a:r>
              <a:rPr lang="en-US" dirty="0" smtClean="0"/>
              <a:t>, general medical, human trafficking)  </a:t>
            </a:r>
          </a:p>
          <a:p>
            <a:pPr lvl="1"/>
            <a:r>
              <a:rPr lang="en-US" dirty="0" smtClean="0"/>
              <a:t>Mobile or stable clinic</a:t>
            </a:r>
          </a:p>
          <a:p>
            <a:pPr lvl="1"/>
            <a:r>
              <a:rPr lang="en-US" dirty="0" smtClean="0"/>
              <a:t>Number of therapists </a:t>
            </a:r>
          </a:p>
          <a:p>
            <a:pPr lvl="1"/>
            <a:r>
              <a:rPr lang="en-US" dirty="0" smtClean="0"/>
              <a:t>Home visit needs</a:t>
            </a:r>
          </a:p>
          <a:p>
            <a:pPr lvl="1"/>
            <a:r>
              <a:rPr lang="en-US" dirty="0" smtClean="0"/>
              <a:t>Practice  infrastructure</a:t>
            </a:r>
            <a:endParaRPr lang="en-US" dirty="0"/>
          </a:p>
        </p:txBody>
      </p:sp>
      <p:sp>
        <p:nvSpPr>
          <p:cNvPr id="2" name="Title 1"/>
          <p:cNvSpPr>
            <a:spLocks noGrp="1"/>
          </p:cNvSpPr>
          <p:nvPr>
            <p:ph type="title"/>
          </p:nvPr>
        </p:nvSpPr>
        <p:spPr/>
        <p:txBody>
          <a:bodyPr/>
          <a:lstStyle/>
          <a:p>
            <a:r>
              <a:rPr lang="en-US" dirty="0" smtClean="0"/>
              <a:t>Your Limitations</a:t>
            </a:r>
            <a:endParaRPr lang="en-US" dirty="0"/>
          </a:p>
        </p:txBody>
      </p:sp>
    </p:spTree>
    <p:extLst>
      <p:ext uri="{BB962C8B-B14F-4D97-AF65-F5344CB8AC3E}">
        <p14:creationId xmlns:p14="http://schemas.microsoft.com/office/powerpoint/2010/main" val="148175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Any time that we have limitations it causes us to make ethical choices …..</a:t>
            </a:r>
          </a:p>
          <a:p>
            <a:r>
              <a:rPr lang="en-US" dirty="0" smtClean="0"/>
              <a:t>Whom do I treat?</a:t>
            </a:r>
          </a:p>
          <a:p>
            <a:r>
              <a:rPr lang="en-US" dirty="0" smtClean="0"/>
              <a:t>Whom gets the limited equipment?</a:t>
            </a:r>
          </a:p>
          <a:p>
            <a:r>
              <a:rPr lang="en-US" dirty="0" smtClean="0"/>
              <a:t>How much time can I spend with each patient?</a:t>
            </a:r>
          </a:p>
          <a:p>
            <a:r>
              <a:rPr lang="en-US" dirty="0" smtClean="0"/>
              <a:t>Can I see the patient more than one time?</a:t>
            </a:r>
          </a:p>
          <a:p>
            <a:r>
              <a:rPr lang="en-US" dirty="0" smtClean="0"/>
              <a:t>What can I teach the family about the patients care?</a:t>
            </a:r>
          </a:p>
          <a:p>
            <a:endParaRPr lang="en-US" dirty="0" smtClean="0"/>
          </a:p>
          <a:p>
            <a:endParaRPr lang="en-US" dirty="0"/>
          </a:p>
        </p:txBody>
      </p:sp>
      <p:sp>
        <p:nvSpPr>
          <p:cNvPr id="2" name="Title 1"/>
          <p:cNvSpPr>
            <a:spLocks noGrp="1"/>
          </p:cNvSpPr>
          <p:nvPr>
            <p:ph type="title"/>
          </p:nvPr>
        </p:nvSpPr>
        <p:spPr/>
        <p:txBody>
          <a:bodyPr/>
          <a:lstStyle/>
          <a:p>
            <a:r>
              <a:rPr lang="en-US" dirty="0" smtClean="0"/>
              <a:t>Considerations</a:t>
            </a:r>
            <a:endParaRPr lang="en-US" dirty="0"/>
          </a:p>
        </p:txBody>
      </p:sp>
    </p:spTree>
    <p:extLst>
      <p:ext uri="{BB962C8B-B14F-4D97-AF65-F5344CB8AC3E}">
        <p14:creationId xmlns:p14="http://schemas.microsoft.com/office/powerpoint/2010/main" val="53703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Limited Time</a:t>
            </a:r>
          </a:p>
          <a:p>
            <a:r>
              <a:rPr lang="en-US" dirty="0" smtClean="0"/>
              <a:t>Limited Space/ Physical Plant</a:t>
            </a:r>
          </a:p>
          <a:p>
            <a:r>
              <a:rPr lang="en-US" dirty="0" smtClean="0"/>
              <a:t>Limited Equipment</a:t>
            </a:r>
          </a:p>
          <a:p>
            <a:r>
              <a:rPr lang="en-US" dirty="0" smtClean="0"/>
              <a:t>Limited Communication /Limited Understanding / Cultural Differences.</a:t>
            </a:r>
          </a:p>
          <a:p>
            <a:endParaRPr lang="en-US" dirty="0"/>
          </a:p>
        </p:txBody>
      </p:sp>
      <p:sp>
        <p:nvSpPr>
          <p:cNvPr id="2" name="Title 1"/>
          <p:cNvSpPr>
            <a:spLocks noGrp="1"/>
          </p:cNvSpPr>
          <p:nvPr>
            <p:ph type="title"/>
          </p:nvPr>
        </p:nvSpPr>
        <p:spPr/>
        <p:txBody>
          <a:bodyPr/>
          <a:lstStyle/>
          <a:p>
            <a:r>
              <a:rPr lang="en-US" dirty="0" smtClean="0"/>
              <a:t>Limited Resources</a:t>
            </a:r>
            <a:endParaRPr lang="en-US" dirty="0"/>
          </a:p>
        </p:txBody>
      </p:sp>
    </p:spTree>
    <p:extLst>
      <p:ext uri="{BB962C8B-B14F-4D97-AF65-F5344CB8AC3E}">
        <p14:creationId xmlns:p14="http://schemas.microsoft.com/office/powerpoint/2010/main" val="303740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Limited Time</a:t>
            </a:r>
          </a:p>
          <a:p>
            <a:r>
              <a:rPr lang="en-US" dirty="0" smtClean="0"/>
              <a:t>You need to be as efficient as possible with each patient addressing their primary needs for that time.</a:t>
            </a:r>
          </a:p>
          <a:p>
            <a:r>
              <a:rPr lang="en-US" dirty="0" smtClean="0"/>
              <a:t>You need to be able to give them something that will make a difference in their condition often times with only 15- 20 minutes and usually without follow up</a:t>
            </a:r>
          </a:p>
          <a:p>
            <a:r>
              <a:rPr lang="en-US" dirty="0" smtClean="0"/>
              <a:t>They need to sense your compassion and care without feeling rushed. </a:t>
            </a:r>
            <a:endParaRPr lang="en-US" dirty="0"/>
          </a:p>
        </p:txBody>
      </p:sp>
      <p:sp>
        <p:nvSpPr>
          <p:cNvPr id="2" name="Title 1"/>
          <p:cNvSpPr>
            <a:spLocks noGrp="1"/>
          </p:cNvSpPr>
          <p:nvPr>
            <p:ph type="title"/>
          </p:nvPr>
        </p:nvSpPr>
        <p:spPr/>
        <p:txBody>
          <a:bodyPr/>
          <a:lstStyle/>
          <a:p>
            <a:r>
              <a:rPr lang="en-US" dirty="0" smtClean="0"/>
              <a:t>Limited Resources</a:t>
            </a:r>
            <a:endParaRPr lang="en-US" dirty="0"/>
          </a:p>
        </p:txBody>
      </p:sp>
    </p:spTree>
    <p:extLst>
      <p:ext uri="{BB962C8B-B14F-4D97-AF65-F5344CB8AC3E}">
        <p14:creationId xmlns:p14="http://schemas.microsoft.com/office/powerpoint/2010/main" val="2110040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5802</TotalTime>
  <Words>1233</Words>
  <Application>Microsoft Office PowerPoint</Application>
  <PresentationFormat>On-screen Show (4:3)</PresentationFormat>
  <Paragraphs>163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Lucida Sans Unicode</vt:lpstr>
      <vt:lpstr>Verdana</vt:lpstr>
      <vt:lpstr>Wingdings 2</vt:lpstr>
      <vt:lpstr>Wingdings 3</vt:lpstr>
      <vt:lpstr>Concourse</vt:lpstr>
      <vt:lpstr>GMHC 2014 Mobility and Physical Therapy with Limited Resources</vt:lpstr>
      <vt:lpstr>Rick Schurman PT Cert MDT</vt:lpstr>
      <vt:lpstr>Problem</vt:lpstr>
      <vt:lpstr>Objectives</vt:lpstr>
      <vt:lpstr>Limitations</vt:lpstr>
      <vt:lpstr>Your Limitations</vt:lpstr>
      <vt:lpstr>Considerations</vt:lpstr>
      <vt:lpstr>Limited Resources</vt:lpstr>
      <vt:lpstr>Limited Resources</vt:lpstr>
      <vt:lpstr>Limited Resources </vt:lpstr>
      <vt:lpstr>Home Visit</vt:lpstr>
      <vt:lpstr>Limited Resources</vt:lpstr>
      <vt:lpstr>Limited Resources</vt:lpstr>
      <vt:lpstr>Mobility </vt:lpstr>
      <vt:lpstr>Mobility</vt:lpstr>
      <vt:lpstr>Mobility </vt:lpstr>
      <vt:lpstr>Mobility </vt:lpstr>
      <vt:lpstr>Suggestions</vt:lpstr>
      <vt:lpstr>Most Limited</vt:lpstr>
      <vt:lpstr>Most Limited Continued</vt:lpstr>
      <vt:lpstr>Significantly Limited</vt:lpstr>
      <vt:lpstr>Supplies</vt:lpstr>
      <vt:lpstr>Significantly Limited</vt:lpstr>
      <vt:lpstr>Partially Limited </vt:lpstr>
      <vt:lpstr>Equipment</vt:lpstr>
      <vt:lpstr>Somewhat limited</vt:lpstr>
      <vt:lpstr>Wheelchairs</vt:lpstr>
      <vt:lpstr>Wheelchairs</vt:lpstr>
      <vt:lpstr>Additional thoughts</vt:lpstr>
      <vt:lpstr>Treatment area</vt:lpstr>
      <vt:lpstr>Clinic settings</vt:lpstr>
      <vt:lpstr>Conclusion- Limitations</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Schurman, Rick</cp:lastModifiedBy>
  <cp:revision>80</cp:revision>
  <dcterms:created xsi:type="dcterms:W3CDTF">2014-10-11T15:50:32Z</dcterms:created>
  <dcterms:modified xsi:type="dcterms:W3CDTF">2014-11-04T18:15:46Z</dcterms:modified>
</cp:coreProperties>
</file>