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1" ContentType="image/jpe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91" r:id="rId6"/>
    <p:sldId id="292" r:id="rId7"/>
    <p:sldId id="288" r:id="rId8"/>
    <p:sldId id="289" r:id="rId9"/>
    <p:sldId id="287" r:id="rId10"/>
    <p:sldId id="293" r:id="rId11"/>
    <p:sldId id="294" r:id="rId12"/>
    <p:sldId id="269" r:id="rId13"/>
    <p:sldId id="286" r:id="rId14"/>
    <p:sldId id="290" r:id="rId15"/>
    <p:sldId id="296" r:id="rId16"/>
    <p:sldId id="275" r:id="rId17"/>
    <p:sldId id="259" r:id="rId18"/>
    <p:sldId id="280" r:id="rId19"/>
    <p:sldId id="285" r:id="rId20"/>
    <p:sldId id="276" r:id="rId21"/>
    <p:sldId id="278" r:id="rId22"/>
    <p:sldId id="258" r:id="rId23"/>
    <p:sldId id="270" r:id="rId24"/>
    <p:sldId id="301" r:id="rId25"/>
    <p:sldId id="298" r:id="rId26"/>
    <p:sldId id="297" r:id="rId27"/>
    <p:sldId id="299" r:id="rId28"/>
    <p:sldId id="300" r:id="rId29"/>
    <p:sldId id="302" r:id="rId30"/>
    <p:sldId id="303" r:id="rId31"/>
    <p:sldId id="304" r:id="rId32"/>
    <p:sldId id="305" r:id="rId33"/>
    <p:sldId id="306" r:id="rId34"/>
    <p:sldId id="307" r:id="rId35"/>
    <p:sldId id="308" r:id="rId36"/>
    <p:sldId id="309" r:id="rId37"/>
    <p:sldId id="310" r:id="rId38"/>
    <p:sldId id="311" r:id="rId39"/>
    <p:sldId id="312" r:id="rId40"/>
    <p:sldId id="314" r:id="rId41"/>
    <p:sldId id="31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p:scale>
          <a:sx n="93" d="100"/>
          <a:sy n="93" d="100"/>
        </p:scale>
        <p:origin x="92" y="3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VanWylen" userId="157b808c-23be-458e-ade6-71b0bc528782" providerId="ADAL" clId="{6FBCE990-9936-4F29-B45E-7455B4972870}"/>
    <pc:docChg chg="undo custSel addSld delSld modSld sldOrd">
      <pc:chgData name="Audrey VanWylen" userId="157b808c-23be-458e-ade6-71b0bc528782" providerId="ADAL" clId="{6FBCE990-9936-4F29-B45E-7455B4972870}" dt="2025-11-07T12:41:57.482" v="8354" actId="2696"/>
      <pc:docMkLst>
        <pc:docMk/>
      </pc:docMkLst>
      <pc:sldChg chg="modSp">
        <pc:chgData name="Audrey VanWylen" userId="157b808c-23be-458e-ade6-71b0bc528782" providerId="ADAL" clId="{6FBCE990-9936-4F29-B45E-7455B4972870}" dt="2025-11-04T18:39:36.669" v="2972" actId="20577"/>
        <pc:sldMkLst>
          <pc:docMk/>
          <pc:sldMk cId="999630938" sldId="257"/>
        </pc:sldMkLst>
        <pc:spChg chg="mod">
          <ac:chgData name="Audrey VanWylen" userId="157b808c-23be-458e-ade6-71b0bc528782" providerId="ADAL" clId="{6FBCE990-9936-4F29-B45E-7455B4972870}" dt="2025-11-04T18:39:36.669" v="2972" actId="20577"/>
          <ac:spMkLst>
            <pc:docMk/>
            <pc:sldMk cId="999630938" sldId="257"/>
            <ac:spMk id="2" creationId="{9847E476-EA07-4BA7-9C86-7B923CA594C1}"/>
          </ac:spMkLst>
        </pc:spChg>
      </pc:sldChg>
      <pc:sldChg chg="addSp">
        <pc:chgData name="Audrey VanWylen" userId="157b808c-23be-458e-ade6-71b0bc528782" providerId="ADAL" clId="{6FBCE990-9936-4F29-B45E-7455B4972870}" dt="2025-11-04T18:37:00.913" v="2729"/>
        <pc:sldMkLst>
          <pc:docMk/>
          <pc:sldMk cId="3992530224" sldId="258"/>
        </pc:sldMkLst>
        <pc:picChg chg="add">
          <ac:chgData name="Audrey VanWylen" userId="157b808c-23be-458e-ade6-71b0bc528782" providerId="ADAL" clId="{6FBCE990-9936-4F29-B45E-7455B4972870}" dt="2025-11-04T18:37:00.913" v="2729"/>
          <ac:picMkLst>
            <pc:docMk/>
            <pc:sldMk cId="3992530224" sldId="258"/>
            <ac:picMk id="4" creationId="{CD702B58-9D14-4414-9E86-8F8F78C33326}"/>
          </ac:picMkLst>
        </pc:picChg>
      </pc:sldChg>
      <pc:sldChg chg="addSp modSp">
        <pc:chgData name="Audrey VanWylen" userId="157b808c-23be-458e-ade6-71b0bc528782" providerId="ADAL" clId="{6FBCE990-9936-4F29-B45E-7455B4972870}" dt="2025-11-07T12:35:16.733" v="8307" actId="27636"/>
        <pc:sldMkLst>
          <pc:docMk/>
          <pc:sldMk cId="1349503666" sldId="259"/>
        </pc:sldMkLst>
        <pc:spChg chg="mod">
          <ac:chgData name="Audrey VanWylen" userId="157b808c-23be-458e-ade6-71b0bc528782" providerId="ADAL" clId="{6FBCE990-9936-4F29-B45E-7455B4972870}" dt="2025-11-07T12:35:16.733" v="8307" actId="27636"/>
          <ac:spMkLst>
            <pc:docMk/>
            <pc:sldMk cId="1349503666" sldId="259"/>
            <ac:spMk id="3" creationId="{0721918D-10A0-4347-9BAA-221D7538F92C}"/>
          </ac:spMkLst>
        </pc:spChg>
        <pc:picChg chg="add">
          <ac:chgData name="Audrey VanWylen" userId="157b808c-23be-458e-ade6-71b0bc528782" providerId="ADAL" clId="{6FBCE990-9936-4F29-B45E-7455B4972870}" dt="2025-11-04T18:36:55.199" v="2727"/>
          <ac:picMkLst>
            <pc:docMk/>
            <pc:sldMk cId="1349503666" sldId="259"/>
            <ac:picMk id="4" creationId="{DEAE99DB-E9F7-45AD-906A-4DA9082583CC}"/>
          </ac:picMkLst>
        </pc:picChg>
      </pc:sldChg>
      <pc:sldChg chg="addSp">
        <pc:chgData name="Audrey VanWylen" userId="157b808c-23be-458e-ade6-71b0bc528782" providerId="ADAL" clId="{6FBCE990-9936-4F29-B45E-7455B4972870}" dt="2025-11-04T18:37:02.488" v="2730"/>
        <pc:sldMkLst>
          <pc:docMk/>
          <pc:sldMk cId="1552683808" sldId="270"/>
        </pc:sldMkLst>
        <pc:picChg chg="add">
          <ac:chgData name="Audrey VanWylen" userId="157b808c-23be-458e-ade6-71b0bc528782" providerId="ADAL" clId="{6FBCE990-9936-4F29-B45E-7455B4972870}" dt="2025-11-04T18:37:02.488" v="2730"/>
          <ac:picMkLst>
            <pc:docMk/>
            <pc:sldMk cId="1552683808" sldId="270"/>
            <ac:picMk id="4" creationId="{17CC7949-B039-4129-BCF9-449B332F4972}"/>
          </ac:picMkLst>
        </pc:picChg>
      </pc:sldChg>
      <pc:sldChg chg="addSp">
        <pc:chgData name="Audrey VanWylen" userId="157b808c-23be-458e-ade6-71b0bc528782" providerId="ADAL" clId="{6FBCE990-9936-4F29-B45E-7455B4972870}" dt="2025-11-04T18:36:53.328" v="2726"/>
        <pc:sldMkLst>
          <pc:docMk/>
          <pc:sldMk cId="2356266163" sldId="275"/>
        </pc:sldMkLst>
        <pc:picChg chg="add">
          <ac:chgData name="Audrey VanWylen" userId="157b808c-23be-458e-ade6-71b0bc528782" providerId="ADAL" clId="{6FBCE990-9936-4F29-B45E-7455B4972870}" dt="2025-11-04T18:36:53.328" v="2726"/>
          <ac:picMkLst>
            <pc:docMk/>
            <pc:sldMk cId="2356266163" sldId="275"/>
            <ac:picMk id="4" creationId="{C47E2D43-A2F1-436D-A57A-224635C527E0}"/>
          </ac:picMkLst>
        </pc:picChg>
      </pc:sldChg>
      <pc:sldChg chg="addSp delSp modSp">
        <pc:chgData name="Audrey VanWylen" userId="157b808c-23be-458e-ade6-71b0bc528782" providerId="ADAL" clId="{6FBCE990-9936-4F29-B45E-7455B4972870}" dt="2025-11-04T18:03:17.520" v="94" actId="14100"/>
        <pc:sldMkLst>
          <pc:docMk/>
          <pc:sldMk cId="2632902853" sldId="276"/>
        </pc:sldMkLst>
        <pc:spChg chg="add mod">
          <ac:chgData name="Audrey VanWylen" userId="157b808c-23be-458e-ade6-71b0bc528782" providerId="ADAL" clId="{6FBCE990-9936-4F29-B45E-7455B4972870}" dt="2025-11-04T17:54:57.058" v="89" actId="14100"/>
          <ac:spMkLst>
            <pc:docMk/>
            <pc:sldMk cId="2632902853" sldId="276"/>
            <ac:spMk id="3" creationId="{DF068702-1E23-4CC7-986D-5CB8C30C7D87}"/>
          </ac:spMkLst>
        </pc:spChg>
        <pc:spChg chg="mod">
          <ac:chgData name="Audrey VanWylen" userId="157b808c-23be-458e-ade6-71b0bc528782" providerId="ADAL" clId="{6FBCE990-9936-4F29-B45E-7455B4972870}" dt="2025-11-04T17:59:40.392" v="91" actId="1076"/>
          <ac:spMkLst>
            <pc:docMk/>
            <pc:sldMk cId="2632902853" sldId="276"/>
            <ac:spMk id="4" creationId="{0D7086B9-1119-4DBD-93FF-AD96374970A3}"/>
          </ac:spMkLst>
        </pc:spChg>
        <pc:spChg chg="mod">
          <ac:chgData name="Audrey VanWylen" userId="157b808c-23be-458e-ade6-71b0bc528782" providerId="ADAL" clId="{6FBCE990-9936-4F29-B45E-7455B4972870}" dt="2025-11-04T17:53:49.900" v="76" actId="1076"/>
          <ac:spMkLst>
            <pc:docMk/>
            <pc:sldMk cId="2632902853" sldId="276"/>
            <ac:spMk id="7" creationId="{DC82163C-5687-4FD5-BD0E-48C219E210A4}"/>
          </ac:spMkLst>
        </pc:spChg>
        <pc:spChg chg="del mod">
          <ac:chgData name="Audrey VanWylen" userId="157b808c-23be-458e-ade6-71b0bc528782" providerId="ADAL" clId="{6FBCE990-9936-4F29-B45E-7455B4972870}" dt="2025-11-04T17:53:03.695" v="64" actId="478"/>
          <ac:spMkLst>
            <pc:docMk/>
            <pc:sldMk cId="2632902853" sldId="276"/>
            <ac:spMk id="9" creationId="{7C885C48-8C39-4773-B49A-636D308A1DA0}"/>
          </ac:spMkLst>
        </pc:spChg>
        <pc:picChg chg="mod">
          <ac:chgData name="Audrey VanWylen" userId="157b808c-23be-458e-ade6-71b0bc528782" providerId="ADAL" clId="{6FBCE990-9936-4F29-B45E-7455B4972870}" dt="2025-11-04T18:03:17.520" v="94" actId="14100"/>
          <ac:picMkLst>
            <pc:docMk/>
            <pc:sldMk cId="2632902853" sldId="276"/>
            <ac:picMk id="8" creationId="{6909E4E8-5772-41BD-8FC2-3A5850906919}"/>
          </ac:picMkLst>
        </pc:picChg>
      </pc:sldChg>
      <pc:sldChg chg="modSp">
        <pc:chgData name="Audrey VanWylen" userId="157b808c-23be-458e-ade6-71b0bc528782" providerId="ADAL" clId="{6FBCE990-9936-4F29-B45E-7455B4972870}" dt="2025-11-04T18:04:00.531" v="95" actId="1076"/>
        <pc:sldMkLst>
          <pc:docMk/>
          <pc:sldMk cId="3033418140" sldId="278"/>
        </pc:sldMkLst>
        <pc:picChg chg="mod">
          <ac:chgData name="Audrey VanWylen" userId="157b808c-23be-458e-ade6-71b0bc528782" providerId="ADAL" clId="{6FBCE990-9936-4F29-B45E-7455B4972870}" dt="2025-11-04T18:04:00.531" v="95" actId="1076"/>
          <ac:picMkLst>
            <pc:docMk/>
            <pc:sldMk cId="3033418140" sldId="278"/>
            <ac:picMk id="6" creationId="{00014CAC-2FCD-463A-B9FD-DCE42F01C33A}"/>
          </ac:picMkLst>
        </pc:picChg>
      </pc:sldChg>
      <pc:sldChg chg="addSp modSp add">
        <pc:chgData name="Audrey VanWylen" userId="157b808c-23be-458e-ade6-71b0bc528782" providerId="ADAL" clId="{6FBCE990-9936-4F29-B45E-7455B4972870}" dt="2025-11-07T12:35:25.590" v="8309" actId="27636"/>
        <pc:sldMkLst>
          <pc:docMk/>
          <pc:sldMk cId="3316453706" sldId="280"/>
        </pc:sldMkLst>
        <pc:spChg chg="mod">
          <ac:chgData name="Audrey VanWylen" userId="157b808c-23be-458e-ade6-71b0bc528782" providerId="ADAL" clId="{6FBCE990-9936-4F29-B45E-7455B4972870}" dt="2025-11-04T17:47:11.383" v="36" actId="20577"/>
          <ac:spMkLst>
            <pc:docMk/>
            <pc:sldMk cId="3316453706" sldId="280"/>
            <ac:spMk id="2" creationId="{790ED34B-523F-4BB3-A75C-9FF1887A51B7}"/>
          </ac:spMkLst>
        </pc:spChg>
        <pc:spChg chg="mod">
          <ac:chgData name="Audrey VanWylen" userId="157b808c-23be-458e-ade6-71b0bc528782" providerId="ADAL" clId="{6FBCE990-9936-4F29-B45E-7455B4972870}" dt="2025-11-07T12:35:25.590" v="8309" actId="27636"/>
          <ac:spMkLst>
            <pc:docMk/>
            <pc:sldMk cId="3316453706" sldId="280"/>
            <ac:spMk id="3" creationId="{E139D953-90E1-4659-B55C-A26D751F227E}"/>
          </ac:spMkLst>
        </pc:spChg>
        <pc:picChg chg="add">
          <ac:chgData name="Audrey VanWylen" userId="157b808c-23be-458e-ade6-71b0bc528782" providerId="ADAL" clId="{6FBCE990-9936-4F29-B45E-7455B4972870}" dt="2025-11-04T18:36:57.811" v="2728"/>
          <ac:picMkLst>
            <pc:docMk/>
            <pc:sldMk cId="3316453706" sldId="280"/>
            <ac:picMk id="4" creationId="{7B096F0F-875D-4302-B77B-2CCE7867C0A0}"/>
          </ac:picMkLst>
        </pc:picChg>
      </pc:sldChg>
      <pc:sldChg chg="modSp">
        <pc:chgData name="Audrey VanWylen" userId="157b808c-23be-458e-ade6-71b0bc528782" providerId="ADAL" clId="{6FBCE990-9936-4F29-B45E-7455B4972870}" dt="2025-11-07T12:35:40.360" v="8310" actId="1076"/>
        <pc:sldMkLst>
          <pc:docMk/>
          <pc:sldMk cId="2597598028" sldId="285"/>
        </pc:sldMkLst>
        <pc:spChg chg="mod">
          <ac:chgData name="Audrey VanWylen" userId="157b808c-23be-458e-ade6-71b0bc528782" providerId="ADAL" clId="{6FBCE990-9936-4F29-B45E-7455B4972870}" dt="2025-11-07T12:35:40.360" v="8310" actId="1076"/>
          <ac:spMkLst>
            <pc:docMk/>
            <pc:sldMk cId="2597598028" sldId="285"/>
            <ac:spMk id="6" creationId="{7EA196A8-0AB7-A10D-34EB-3350C1CAB6B4}"/>
          </ac:spMkLst>
        </pc:spChg>
      </pc:sldChg>
      <pc:sldChg chg="addSp">
        <pc:chgData name="Audrey VanWylen" userId="157b808c-23be-458e-ade6-71b0bc528782" providerId="ADAL" clId="{6FBCE990-9936-4F29-B45E-7455B4972870}" dt="2025-11-04T18:36:42.018" v="2723"/>
        <pc:sldMkLst>
          <pc:docMk/>
          <pc:sldMk cId="1714816333" sldId="287"/>
        </pc:sldMkLst>
        <pc:picChg chg="add">
          <ac:chgData name="Audrey VanWylen" userId="157b808c-23be-458e-ade6-71b0bc528782" providerId="ADAL" clId="{6FBCE990-9936-4F29-B45E-7455B4972870}" dt="2025-11-04T18:36:42.018" v="2723"/>
          <ac:picMkLst>
            <pc:docMk/>
            <pc:sldMk cId="1714816333" sldId="287"/>
            <ac:picMk id="6" creationId="{E40EF2D9-A11D-4FEF-9E33-77B53D2A115A}"/>
          </ac:picMkLst>
        </pc:picChg>
      </pc:sldChg>
      <pc:sldChg chg="addSp">
        <pc:chgData name="Audrey VanWylen" userId="157b808c-23be-458e-ade6-71b0bc528782" providerId="ADAL" clId="{6FBCE990-9936-4F29-B45E-7455B4972870}" dt="2025-11-04T18:36:38.089" v="2722"/>
        <pc:sldMkLst>
          <pc:docMk/>
          <pc:sldMk cId="2984926106" sldId="288"/>
        </pc:sldMkLst>
        <pc:picChg chg="add">
          <ac:chgData name="Audrey VanWylen" userId="157b808c-23be-458e-ade6-71b0bc528782" providerId="ADAL" clId="{6FBCE990-9936-4F29-B45E-7455B4972870}" dt="2025-11-04T18:36:38.089" v="2722"/>
          <ac:picMkLst>
            <pc:docMk/>
            <pc:sldMk cId="2984926106" sldId="288"/>
            <ac:picMk id="4" creationId="{58DC1C75-5420-4811-A202-EB0C8EB7891C}"/>
          </ac:picMkLst>
        </pc:picChg>
      </pc:sldChg>
      <pc:sldChg chg="addSp modSp">
        <pc:chgData name="Audrey VanWylen" userId="157b808c-23be-458e-ade6-71b0bc528782" providerId="ADAL" clId="{6FBCE990-9936-4F29-B45E-7455B4972870}" dt="2025-11-04T18:36:30.480" v="2720" actId="1076"/>
        <pc:sldMkLst>
          <pc:docMk/>
          <pc:sldMk cId="3008553631" sldId="291"/>
        </pc:sldMkLst>
        <pc:picChg chg="add mod">
          <ac:chgData name="Audrey VanWylen" userId="157b808c-23be-458e-ade6-71b0bc528782" providerId="ADAL" clId="{6FBCE990-9936-4F29-B45E-7455B4972870}" dt="2025-11-04T18:36:30.480" v="2720" actId="1076"/>
          <ac:picMkLst>
            <pc:docMk/>
            <pc:sldMk cId="3008553631" sldId="291"/>
            <ac:picMk id="5" creationId="{2E932E54-4439-4588-82A7-6130D1C98998}"/>
          </ac:picMkLst>
        </pc:picChg>
      </pc:sldChg>
      <pc:sldChg chg="addSp">
        <pc:chgData name="Audrey VanWylen" userId="157b808c-23be-458e-ade6-71b0bc528782" providerId="ADAL" clId="{6FBCE990-9936-4F29-B45E-7455B4972870}" dt="2025-11-04T18:36:35.022" v="2721"/>
        <pc:sldMkLst>
          <pc:docMk/>
          <pc:sldMk cId="4161251709" sldId="292"/>
        </pc:sldMkLst>
        <pc:picChg chg="add">
          <ac:chgData name="Audrey VanWylen" userId="157b808c-23be-458e-ade6-71b0bc528782" providerId="ADAL" clId="{6FBCE990-9936-4F29-B45E-7455B4972870}" dt="2025-11-04T18:36:35.022" v="2721"/>
          <ac:picMkLst>
            <pc:docMk/>
            <pc:sldMk cId="4161251709" sldId="292"/>
            <ac:picMk id="4" creationId="{66DD8A01-5888-41B4-87F9-E973CAADDA3A}"/>
          </ac:picMkLst>
        </pc:picChg>
      </pc:sldChg>
      <pc:sldChg chg="addSp delSp modSp">
        <pc:chgData name="Audrey VanWylen" userId="157b808c-23be-458e-ade6-71b0bc528782" providerId="ADAL" clId="{6FBCE990-9936-4F29-B45E-7455B4972870}" dt="2025-11-06T04:30:35.081" v="8200" actId="14100"/>
        <pc:sldMkLst>
          <pc:docMk/>
          <pc:sldMk cId="3838786776" sldId="293"/>
        </pc:sldMkLst>
        <pc:spChg chg="mod">
          <ac:chgData name="Audrey VanWylen" userId="157b808c-23be-458e-ade6-71b0bc528782" providerId="ADAL" clId="{6FBCE990-9936-4F29-B45E-7455B4972870}" dt="2025-11-06T04:30:35.081" v="8200" actId="14100"/>
          <ac:spMkLst>
            <pc:docMk/>
            <pc:sldMk cId="3838786776" sldId="293"/>
            <ac:spMk id="2" creationId="{318753BB-1615-4038-A357-A20610BE6FB0}"/>
          </ac:spMkLst>
        </pc:spChg>
        <pc:spChg chg="del">
          <ac:chgData name="Audrey VanWylen" userId="157b808c-23be-458e-ade6-71b0bc528782" providerId="ADAL" clId="{6FBCE990-9936-4F29-B45E-7455B4972870}" dt="2025-11-06T04:30:17.589" v="8196" actId="478"/>
          <ac:spMkLst>
            <pc:docMk/>
            <pc:sldMk cId="3838786776" sldId="293"/>
            <ac:spMk id="3" creationId="{F6E3900A-A7A8-42ED-9AEE-10C1554A5732}"/>
          </ac:spMkLst>
        </pc:spChg>
        <pc:picChg chg="add">
          <ac:chgData name="Audrey VanWylen" userId="157b808c-23be-458e-ade6-71b0bc528782" providerId="ADAL" clId="{6FBCE990-9936-4F29-B45E-7455B4972870}" dt="2025-11-04T18:36:44.042" v="2724"/>
          <ac:picMkLst>
            <pc:docMk/>
            <pc:sldMk cId="3838786776" sldId="293"/>
            <ac:picMk id="5" creationId="{B0AFB898-D334-43E9-81AA-4C4D2CC1F56A}"/>
          </ac:picMkLst>
        </pc:picChg>
        <pc:picChg chg="add mod">
          <ac:chgData name="Audrey VanWylen" userId="157b808c-23be-458e-ade6-71b0bc528782" providerId="ADAL" clId="{6FBCE990-9936-4F29-B45E-7455B4972870}" dt="2025-11-06T04:30:05.205" v="8195" actId="1076"/>
          <ac:picMkLst>
            <pc:docMk/>
            <pc:sldMk cId="3838786776" sldId="293"/>
            <ac:picMk id="6146" creationId="{BC98A05C-22C8-40FA-B3A6-CBA24B14C6B1}"/>
          </ac:picMkLst>
        </pc:picChg>
      </pc:sldChg>
      <pc:sldChg chg="modSp">
        <pc:chgData name="Audrey VanWylen" userId="157b808c-23be-458e-ade6-71b0bc528782" providerId="ADAL" clId="{6FBCE990-9936-4F29-B45E-7455B4972870}" dt="2025-11-06T04:24:17.820" v="8187" actId="20577"/>
        <pc:sldMkLst>
          <pc:docMk/>
          <pc:sldMk cId="1190241865" sldId="294"/>
        </pc:sldMkLst>
        <pc:spChg chg="mod">
          <ac:chgData name="Audrey VanWylen" userId="157b808c-23be-458e-ade6-71b0bc528782" providerId="ADAL" clId="{6FBCE990-9936-4F29-B45E-7455B4972870}" dt="2025-11-06T04:24:17.820" v="8187" actId="20577"/>
          <ac:spMkLst>
            <pc:docMk/>
            <pc:sldMk cId="1190241865" sldId="294"/>
            <ac:spMk id="3" creationId="{7A464657-376B-4159-9CAD-A290D48A0415}"/>
          </ac:spMkLst>
        </pc:spChg>
      </pc:sldChg>
      <pc:sldChg chg="addSp modSp">
        <pc:chgData name="Audrey VanWylen" userId="157b808c-23be-458e-ade6-71b0bc528782" providerId="ADAL" clId="{6FBCE990-9936-4F29-B45E-7455B4972870}" dt="2025-11-06T04:28:52.698" v="8189" actId="1076"/>
        <pc:sldMkLst>
          <pc:docMk/>
          <pc:sldMk cId="3119564285" sldId="296"/>
        </pc:sldMkLst>
        <pc:picChg chg="add">
          <ac:chgData name="Audrey VanWylen" userId="157b808c-23be-458e-ade6-71b0bc528782" providerId="ADAL" clId="{6FBCE990-9936-4F29-B45E-7455B4972870}" dt="2025-11-04T18:36:51.515" v="2725"/>
          <ac:picMkLst>
            <pc:docMk/>
            <pc:sldMk cId="3119564285" sldId="296"/>
            <ac:picMk id="4" creationId="{F4981CD3-7A7F-419C-B93B-F2D9BA0AF1A1}"/>
          </ac:picMkLst>
        </pc:picChg>
        <pc:picChg chg="add mod">
          <ac:chgData name="Audrey VanWylen" userId="157b808c-23be-458e-ade6-71b0bc528782" providerId="ADAL" clId="{6FBCE990-9936-4F29-B45E-7455B4972870}" dt="2025-11-06T04:28:52.698" v="8189" actId="1076"/>
          <ac:picMkLst>
            <pc:docMk/>
            <pc:sldMk cId="3119564285" sldId="296"/>
            <ac:picMk id="5" creationId="{F5CD7F43-D463-4172-ADFC-9DC5AE37780E}"/>
          </ac:picMkLst>
        </pc:picChg>
      </pc:sldChg>
      <pc:sldChg chg="addSp modSp add ord">
        <pc:chgData name="Audrey VanWylen" userId="157b808c-23be-458e-ade6-71b0bc528782" providerId="ADAL" clId="{6FBCE990-9936-4F29-B45E-7455B4972870}" dt="2025-11-04T18:37:10.406" v="2733"/>
        <pc:sldMkLst>
          <pc:docMk/>
          <pc:sldMk cId="3873598748" sldId="297"/>
        </pc:sldMkLst>
        <pc:spChg chg="mod">
          <ac:chgData name="Audrey VanWylen" userId="157b808c-23be-458e-ade6-71b0bc528782" providerId="ADAL" clId="{6FBCE990-9936-4F29-B45E-7455B4972870}" dt="2025-11-04T18:07:14.017" v="362" actId="20577"/>
          <ac:spMkLst>
            <pc:docMk/>
            <pc:sldMk cId="3873598748" sldId="297"/>
            <ac:spMk id="2" creationId="{10FD00D9-1AB5-4E40-B381-954F927AC959}"/>
          </ac:spMkLst>
        </pc:spChg>
        <pc:spChg chg="mod">
          <ac:chgData name="Audrey VanWylen" userId="157b808c-23be-458e-ade6-71b0bc528782" providerId="ADAL" clId="{6FBCE990-9936-4F29-B45E-7455B4972870}" dt="2025-11-04T18:08:40.687" v="571" actId="20577"/>
          <ac:spMkLst>
            <pc:docMk/>
            <pc:sldMk cId="3873598748" sldId="297"/>
            <ac:spMk id="3" creationId="{72BD75F6-2E10-4A8C-B11B-824F6CD1FD3F}"/>
          </ac:spMkLst>
        </pc:spChg>
        <pc:picChg chg="add">
          <ac:chgData name="Audrey VanWylen" userId="157b808c-23be-458e-ade6-71b0bc528782" providerId="ADAL" clId="{6FBCE990-9936-4F29-B45E-7455B4972870}" dt="2025-11-04T18:37:10.406" v="2733"/>
          <ac:picMkLst>
            <pc:docMk/>
            <pc:sldMk cId="3873598748" sldId="297"/>
            <ac:picMk id="4" creationId="{5685B37B-CDAE-4D0B-B954-287417EDC9CB}"/>
          </ac:picMkLst>
        </pc:picChg>
      </pc:sldChg>
      <pc:sldChg chg="addSp modSp add">
        <pc:chgData name="Audrey VanWylen" userId="157b808c-23be-458e-ade6-71b0bc528782" providerId="ADAL" clId="{6FBCE990-9936-4F29-B45E-7455B4972870}" dt="2025-11-06T04:34:57.818" v="8241" actId="114"/>
        <pc:sldMkLst>
          <pc:docMk/>
          <pc:sldMk cId="1556962194" sldId="298"/>
        </pc:sldMkLst>
        <pc:spChg chg="mod">
          <ac:chgData name="Audrey VanWylen" userId="157b808c-23be-458e-ade6-71b0bc528782" providerId="ADAL" clId="{6FBCE990-9936-4F29-B45E-7455B4972870}" dt="2025-11-06T04:34:30.490" v="8212" actId="1076"/>
          <ac:spMkLst>
            <pc:docMk/>
            <pc:sldMk cId="1556962194" sldId="298"/>
            <ac:spMk id="2" creationId="{89026AA0-FA8F-4F71-8F9E-F28675FF8C67}"/>
          </ac:spMkLst>
        </pc:spChg>
        <pc:spChg chg="mod">
          <ac:chgData name="Audrey VanWylen" userId="157b808c-23be-458e-ade6-71b0bc528782" providerId="ADAL" clId="{6FBCE990-9936-4F29-B45E-7455B4972870}" dt="2025-11-06T04:34:33.896" v="8213" actId="1076"/>
          <ac:spMkLst>
            <pc:docMk/>
            <pc:sldMk cId="1556962194" sldId="298"/>
            <ac:spMk id="3" creationId="{D3550C42-BB14-4330-8B94-B1111556490C}"/>
          </ac:spMkLst>
        </pc:spChg>
        <pc:spChg chg="add mod">
          <ac:chgData name="Audrey VanWylen" userId="157b808c-23be-458e-ade6-71b0bc528782" providerId="ADAL" clId="{6FBCE990-9936-4F29-B45E-7455B4972870}" dt="2025-11-06T04:34:57.818" v="8241" actId="114"/>
          <ac:spMkLst>
            <pc:docMk/>
            <pc:sldMk cId="1556962194" sldId="298"/>
            <ac:spMk id="5" creationId="{3C1C94A7-F45F-4459-BE59-99A3438C51B5}"/>
          </ac:spMkLst>
        </pc:spChg>
        <pc:picChg chg="add">
          <ac:chgData name="Audrey VanWylen" userId="157b808c-23be-458e-ade6-71b0bc528782" providerId="ADAL" clId="{6FBCE990-9936-4F29-B45E-7455B4972870}" dt="2025-11-04T18:37:08.943" v="2732"/>
          <ac:picMkLst>
            <pc:docMk/>
            <pc:sldMk cId="1556962194" sldId="298"/>
            <ac:picMk id="4" creationId="{55CEFD1C-0712-480A-9749-406C8A9A6A61}"/>
          </ac:picMkLst>
        </pc:picChg>
        <pc:picChg chg="add mod">
          <ac:chgData name="Audrey VanWylen" userId="157b808c-23be-458e-ade6-71b0bc528782" providerId="ADAL" clId="{6FBCE990-9936-4F29-B45E-7455B4972870}" dt="2025-11-06T04:34:27.621" v="8211" actId="1076"/>
          <ac:picMkLst>
            <pc:docMk/>
            <pc:sldMk cId="1556962194" sldId="298"/>
            <ac:picMk id="7170" creationId="{54BA295C-2288-464B-BA9D-C6A5C6A51473}"/>
          </ac:picMkLst>
        </pc:picChg>
      </pc:sldChg>
      <pc:sldChg chg="addSp delSp modSp add ord modAnim">
        <pc:chgData name="Audrey VanWylen" userId="157b808c-23be-458e-ade6-71b0bc528782" providerId="ADAL" clId="{6FBCE990-9936-4F29-B45E-7455B4972870}" dt="2025-11-07T12:37:45.916" v="8315"/>
        <pc:sldMkLst>
          <pc:docMk/>
          <pc:sldMk cId="1000913781" sldId="299"/>
        </pc:sldMkLst>
        <pc:spChg chg="mod">
          <ac:chgData name="Audrey VanWylen" userId="157b808c-23be-458e-ade6-71b0bc528782" providerId="ADAL" clId="{6FBCE990-9936-4F29-B45E-7455B4972870}" dt="2025-11-04T18:09:16.608" v="591" actId="20577"/>
          <ac:spMkLst>
            <pc:docMk/>
            <pc:sldMk cId="1000913781" sldId="299"/>
            <ac:spMk id="2" creationId="{D8DC51A8-7708-45F5-B196-77DCEF2C2FD4}"/>
          </ac:spMkLst>
        </pc:spChg>
        <pc:spChg chg="mod">
          <ac:chgData name="Audrey VanWylen" userId="157b808c-23be-458e-ade6-71b0bc528782" providerId="ADAL" clId="{6FBCE990-9936-4F29-B45E-7455B4972870}" dt="2025-11-06T04:36:54.306" v="8252" actId="1076"/>
          <ac:spMkLst>
            <pc:docMk/>
            <pc:sldMk cId="1000913781" sldId="299"/>
            <ac:spMk id="3" creationId="{53B28915-AC30-4C49-82D0-7E4EAAFEDA3C}"/>
          </ac:spMkLst>
        </pc:spChg>
        <pc:picChg chg="add">
          <ac:chgData name="Audrey VanWylen" userId="157b808c-23be-458e-ade6-71b0bc528782" providerId="ADAL" clId="{6FBCE990-9936-4F29-B45E-7455B4972870}" dt="2025-11-04T18:37:11.887" v="2734"/>
          <ac:picMkLst>
            <pc:docMk/>
            <pc:sldMk cId="1000913781" sldId="299"/>
            <ac:picMk id="4" creationId="{6DBBA0F6-4C92-44F9-8AD3-84589D284490}"/>
          </ac:picMkLst>
        </pc:picChg>
        <pc:picChg chg="add del mod">
          <ac:chgData name="Audrey VanWylen" userId="157b808c-23be-458e-ade6-71b0bc528782" providerId="ADAL" clId="{6FBCE990-9936-4F29-B45E-7455B4972870}" dt="2025-11-06T04:36:54.936" v="8253"/>
          <ac:picMkLst>
            <pc:docMk/>
            <pc:sldMk cId="1000913781" sldId="299"/>
            <ac:picMk id="8194" creationId="{84774D62-B2E8-4EB1-B92E-CB0B8F318A4B}"/>
          </ac:picMkLst>
        </pc:picChg>
        <pc:picChg chg="add mod">
          <ac:chgData name="Audrey VanWylen" userId="157b808c-23be-458e-ade6-71b0bc528782" providerId="ADAL" clId="{6FBCE990-9936-4F29-B45E-7455B4972870}" dt="2025-11-06T04:37:20.914" v="8259" actId="14100"/>
          <ac:picMkLst>
            <pc:docMk/>
            <pc:sldMk cId="1000913781" sldId="299"/>
            <ac:picMk id="8196" creationId="{2B7ADD92-E57A-4BFA-91EE-E54E8C88EA55}"/>
          </ac:picMkLst>
        </pc:picChg>
      </pc:sldChg>
      <pc:sldChg chg="addSp delSp modSp add">
        <pc:chgData name="Audrey VanWylen" userId="157b808c-23be-458e-ade6-71b0bc528782" providerId="ADAL" clId="{6FBCE990-9936-4F29-B45E-7455B4972870}" dt="2025-11-06T04:39:20.628" v="8262" actId="1076"/>
        <pc:sldMkLst>
          <pc:docMk/>
          <pc:sldMk cId="978292517" sldId="300"/>
        </pc:sldMkLst>
        <pc:spChg chg="mod">
          <ac:chgData name="Audrey VanWylen" userId="157b808c-23be-458e-ade6-71b0bc528782" providerId="ADAL" clId="{6FBCE990-9936-4F29-B45E-7455B4972870}" dt="2025-11-04T18:13:50.504" v="1449" actId="20577"/>
          <ac:spMkLst>
            <pc:docMk/>
            <pc:sldMk cId="978292517" sldId="300"/>
            <ac:spMk id="2" creationId="{FF2BA10A-B024-40B3-B39A-CE8E046E4762}"/>
          </ac:spMkLst>
        </pc:spChg>
        <pc:spChg chg="add del mod">
          <ac:chgData name="Audrey VanWylen" userId="157b808c-23be-458e-ade6-71b0bc528782" providerId="ADAL" clId="{6FBCE990-9936-4F29-B45E-7455B4972870}" dt="2025-11-04T18:16:02.581" v="1639" actId="20577"/>
          <ac:spMkLst>
            <pc:docMk/>
            <pc:sldMk cId="978292517" sldId="300"/>
            <ac:spMk id="3" creationId="{B9FC753A-2F74-4FBC-A364-BC9FF27D15DB}"/>
          </ac:spMkLst>
        </pc:spChg>
        <pc:graphicFrameChg chg="add del mod modGraphic">
          <ac:chgData name="Audrey VanWylen" userId="157b808c-23be-458e-ade6-71b0bc528782" providerId="ADAL" clId="{6FBCE990-9936-4F29-B45E-7455B4972870}" dt="2025-11-04T18:14:23.437" v="1453"/>
          <ac:graphicFrameMkLst>
            <pc:docMk/>
            <pc:sldMk cId="978292517" sldId="300"/>
            <ac:graphicFrameMk id="4" creationId="{52EDAB2D-02C8-4A8A-9963-405FD8F42DEE}"/>
          </ac:graphicFrameMkLst>
        </pc:graphicFrameChg>
        <pc:picChg chg="add">
          <ac:chgData name="Audrey VanWylen" userId="157b808c-23be-458e-ade6-71b0bc528782" providerId="ADAL" clId="{6FBCE990-9936-4F29-B45E-7455B4972870}" dt="2025-11-04T18:37:13.502" v="2735"/>
          <ac:picMkLst>
            <pc:docMk/>
            <pc:sldMk cId="978292517" sldId="300"/>
            <ac:picMk id="5" creationId="{9516DD75-C158-4858-89C5-C21BCB4A26C9}"/>
          </ac:picMkLst>
        </pc:picChg>
        <pc:picChg chg="add mod">
          <ac:chgData name="Audrey VanWylen" userId="157b808c-23be-458e-ade6-71b0bc528782" providerId="ADAL" clId="{6FBCE990-9936-4F29-B45E-7455B4972870}" dt="2025-11-06T04:39:20.628" v="8262" actId="1076"/>
          <ac:picMkLst>
            <pc:docMk/>
            <pc:sldMk cId="978292517" sldId="300"/>
            <ac:picMk id="3074" creationId="{F40E0519-076C-4A8C-BCF2-6BF79FCFC0F4}"/>
          </ac:picMkLst>
        </pc:picChg>
      </pc:sldChg>
      <pc:sldChg chg="addSp modSp add modTransition modAnim">
        <pc:chgData name="Audrey VanWylen" userId="157b808c-23be-458e-ade6-71b0bc528782" providerId="ADAL" clId="{6FBCE990-9936-4F29-B45E-7455B4972870}" dt="2025-11-06T04:32:04.254" v="8207"/>
        <pc:sldMkLst>
          <pc:docMk/>
          <pc:sldMk cId="1544692486" sldId="301"/>
        </pc:sldMkLst>
        <pc:spChg chg="mod">
          <ac:chgData name="Audrey VanWylen" userId="157b808c-23be-458e-ade6-71b0bc528782" providerId="ADAL" clId="{6FBCE990-9936-4F29-B45E-7455B4972870}" dt="2025-11-04T18:21:06.187" v="1713" actId="20577"/>
          <ac:spMkLst>
            <pc:docMk/>
            <pc:sldMk cId="1544692486" sldId="301"/>
            <ac:spMk id="2" creationId="{5F89984B-A114-4F58-B3FB-2B98A7499A66}"/>
          </ac:spMkLst>
        </pc:spChg>
        <pc:spChg chg="mod">
          <ac:chgData name="Audrey VanWylen" userId="157b808c-23be-458e-ade6-71b0bc528782" providerId="ADAL" clId="{6FBCE990-9936-4F29-B45E-7455B4972870}" dt="2025-11-04T18:31:26.371" v="2699" actId="20577"/>
          <ac:spMkLst>
            <pc:docMk/>
            <pc:sldMk cId="1544692486" sldId="301"/>
            <ac:spMk id="3" creationId="{8FEB423C-E451-441C-B501-F7569BE1EB8D}"/>
          </ac:spMkLst>
        </pc:spChg>
        <pc:picChg chg="add">
          <ac:chgData name="Audrey VanWylen" userId="157b808c-23be-458e-ade6-71b0bc528782" providerId="ADAL" clId="{6FBCE990-9936-4F29-B45E-7455B4972870}" dt="2025-11-04T18:37:04.439" v="2731"/>
          <ac:picMkLst>
            <pc:docMk/>
            <pc:sldMk cId="1544692486" sldId="301"/>
            <ac:picMk id="4" creationId="{4EA73321-FE50-40EF-B2F5-2F077BAAA614}"/>
          </ac:picMkLst>
        </pc:picChg>
      </pc:sldChg>
      <pc:sldChg chg="addSp delSp modSp add">
        <pc:chgData name="Audrey VanWylen" userId="157b808c-23be-458e-ade6-71b0bc528782" providerId="ADAL" clId="{6FBCE990-9936-4F29-B45E-7455B4972870}" dt="2025-11-06T04:41:00.810" v="8273" actId="1076"/>
        <pc:sldMkLst>
          <pc:docMk/>
          <pc:sldMk cId="1168454841" sldId="302"/>
        </pc:sldMkLst>
        <pc:spChg chg="mod">
          <ac:chgData name="Audrey VanWylen" userId="157b808c-23be-458e-ade6-71b0bc528782" providerId="ADAL" clId="{6FBCE990-9936-4F29-B45E-7455B4972870}" dt="2025-11-06T04:40:51.842" v="8269" actId="14100"/>
          <ac:spMkLst>
            <pc:docMk/>
            <pc:sldMk cId="1168454841" sldId="302"/>
            <ac:spMk id="2" creationId="{C6261BA8-2595-482B-8A8D-6E36FF48C25C}"/>
          </ac:spMkLst>
        </pc:spChg>
        <pc:spChg chg="mod">
          <ac:chgData name="Audrey VanWylen" userId="157b808c-23be-458e-ade6-71b0bc528782" providerId="ADAL" clId="{6FBCE990-9936-4F29-B45E-7455B4972870}" dt="2025-11-04T18:38:54.644" v="2948" actId="122"/>
          <ac:spMkLst>
            <pc:docMk/>
            <pc:sldMk cId="1168454841" sldId="302"/>
            <ac:spMk id="3" creationId="{69E58475-E003-4B94-BDC7-D0A4D8280794}"/>
          </ac:spMkLst>
        </pc:spChg>
        <pc:picChg chg="add">
          <ac:chgData name="Audrey VanWylen" userId="157b808c-23be-458e-ade6-71b0bc528782" providerId="ADAL" clId="{6FBCE990-9936-4F29-B45E-7455B4972870}" dt="2025-11-04T18:37:15.733" v="2736"/>
          <ac:picMkLst>
            <pc:docMk/>
            <pc:sldMk cId="1168454841" sldId="302"/>
            <ac:picMk id="4" creationId="{00664F8E-2685-47BB-9B1F-87F84A969AF0}"/>
          </ac:picMkLst>
        </pc:picChg>
        <pc:picChg chg="add del mod">
          <ac:chgData name="Audrey VanWylen" userId="157b808c-23be-458e-ade6-71b0bc528782" providerId="ADAL" clId="{6FBCE990-9936-4F29-B45E-7455B4972870}" dt="2025-11-06T04:40:52.692" v="8270"/>
          <ac:picMkLst>
            <pc:docMk/>
            <pc:sldMk cId="1168454841" sldId="302"/>
            <ac:picMk id="9218" creationId="{58F03BCF-CB98-4F60-AB9E-934FF79D38C9}"/>
          </ac:picMkLst>
        </pc:picChg>
        <pc:picChg chg="add mod">
          <ac:chgData name="Audrey VanWylen" userId="157b808c-23be-458e-ade6-71b0bc528782" providerId="ADAL" clId="{6FBCE990-9936-4F29-B45E-7455B4972870}" dt="2025-11-06T04:41:00.810" v="8273" actId="1076"/>
          <ac:picMkLst>
            <pc:docMk/>
            <pc:sldMk cId="1168454841" sldId="302"/>
            <ac:picMk id="9220" creationId="{EA23FCDD-188B-4E66-95FB-D2053460A7E1}"/>
          </ac:picMkLst>
        </pc:picChg>
      </pc:sldChg>
      <pc:sldChg chg="addSp modSp add">
        <pc:chgData name="Audrey VanWylen" userId="157b808c-23be-458e-ade6-71b0bc528782" providerId="ADAL" clId="{6FBCE990-9936-4F29-B45E-7455B4972870}" dt="2025-11-04T22:28:17.660" v="6548"/>
        <pc:sldMkLst>
          <pc:docMk/>
          <pc:sldMk cId="7787841" sldId="303"/>
        </pc:sldMkLst>
        <pc:spChg chg="mod">
          <ac:chgData name="Audrey VanWylen" userId="157b808c-23be-458e-ade6-71b0bc528782" providerId="ADAL" clId="{6FBCE990-9936-4F29-B45E-7455B4972870}" dt="2025-11-04T21:55:56.279" v="3067" actId="20577"/>
          <ac:spMkLst>
            <pc:docMk/>
            <pc:sldMk cId="7787841" sldId="303"/>
            <ac:spMk id="2" creationId="{0F9089D9-1A88-4A13-A3E0-F6EB9F4FD5A9}"/>
          </ac:spMkLst>
        </pc:spChg>
        <pc:spChg chg="mod">
          <ac:chgData name="Audrey VanWylen" userId="157b808c-23be-458e-ade6-71b0bc528782" providerId="ADAL" clId="{6FBCE990-9936-4F29-B45E-7455B4972870}" dt="2025-11-04T22:16:50.382" v="5115" actId="403"/>
          <ac:spMkLst>
            <pc:docMk/>
            <pc:sldMk cId="7787841" sldId="303"/>
            <ac:spMk id="3" creationId="{CA83507B-9718-4335-9747-E9FC75AB5052}"/>
          </ac:spMkLst>
        </pc:spChg>
        <pc:picChg chg="add">
          <ac:chgData name="Audrey VanWylen" userId="157b808c-23be-458e-ade6-71b0bc528782" providerId="ADAL" clId="{6FBCE990-9936-4F29-B45E-7455B4972870}" dt="2025-11-04T22:28:17.660" v="6548"/>
          <ac:picMkLst>
            <pc:docMk/>
            <pc:sldMk cId="7787841" sldId="303"/>
            <ac:picMk id="4" creationId="{CF18217F-8323-4296-8901-883D18FD926D}"/>
          </ac:picMkLst>
        </pc:picChg>
      </pc:sldChg>
      <pc:sldChg chg="addSp modSp add">
        <pc:chgData name="Audrey VanWylen" userId="157b808c-23be-458e-ade6-71b0bc528782" providerId="ADAL" clId="{6FBCE990-9936-4F29-B45E-7455B4972870}" dt="2025-11-07T12:38:23.904" v="8322" actId="20577"/>
        <pc:sldMkLst>
          <pc:docMk/>
          <pc:sldMk cId="2218822827" sldId="304"/>
        </pc:sldMkLst>
        <pc:spChg chg="mod">
          <ac:chgData name="Audrey VanWylen" userId="157b808c-23be-458e-ade6-71b0bc528782" providerId="ADAL" clId="{6FBCE990-9936-4F29-B45E-7455B4972870}" dt="2025-11-04T22:07:13.442" v="3975" actId="5793"/>
          <ac:spMkLst>
            <pc:docMk/>
            <pc:sldMk cId="2218822827" sldId="304"/>
            <ac:spMk id="2" creationId="{ADBD9947-0589-44F2-9F47-746A437AE89D}"/>
          </ac:spMkLst>
        </pc:spChg>
        <pc:spChg chg="mod">
          <ac:chgData name="Audrey VanWylen" userId="157b808c-23be-458e-ade6-71b0bc528782" providerId="ADAL" clId="{6FBCE990-9936-4F29-B45E-7455B4972870}" dt="2025-11-07T12:38:23.904" v="8322" actId="20577"/>
          <ac:spMkLst>
            <pc:docMk/>
            <pc:sldMk cId="2218822827" sldId="304"/>
            <ac:spMk id="3" creationId="{886CA802-A6B9-487D-A7AC-47F2A07FDA90}"/>
          </ac:spMkLst>
        </pc:spChg>
        <pc:picChg chg="add">
          <ac:chgData name="Audrey VanWylen" userId="157b808c-23be-458e-ade6-71b0bc528782" providerId="ADAL" clId="{6FBCE990-9936-4F29-B45E-7455B4972870}" dt="2025-11-04T22:28:19.589" v="6549"/>
          <ac:picMkLst>
            <pc:docMk/>
            <pc:sldMk cId="2218822827" sldId="304"/>
            <ac:picMk id="4" creationId="{9346957B-AAC1-4E16-80D3-4B5F875FA9F6}"/>
          </ac:picMkLst>
        </pc:picChg>
        <pc:picChg chg="add mod">
          <ac:chgData name="Audrey VanWylen" userId="157b808c-23be-458e-ade6-71b0bc528782" providerId="ADAL" clId="{6FBCE990-9936-4F29-B45E-7455B4972870}" dt="2025-11-06T04:42:49.483" v="8281" actId="14100"/>
          <ac:picMkLst>
            <pc:docMk/>
            <pc:sldMk cId="2218822827" sldId="304"/>
            <ac:picMk id="10242" creationId="{C103660A-30C2-40A5-B816-C0317526A21D}"/>
          </ac:picMkLst>
        </pc:picChg>
      </pc:sldChg>
      <pc:sldChg chg="addSp modSp add">
        <pc:chgData name="Audrey VanWylen" userId="157b808c-23be-458e-ade6-71b0bc528782" providerId="ADAL" clId="{6FBCE990-9936-4F29-B45E-7455B4972870}" dt="2025-11-04T22:28:21.100" v="6550"/>
        <pc:sldMkLst>
          <pc:docMk/>
          <pc:sldMk cId="1681392240" sldId="305"/>
        </pc:sldMkLst>
        <pc:spChg chg="mod">
          <ac:chgData name="Audrey VanWylen" userId="157b808c-23be-458e-ade6-71b0bc528782" providerId="ADAL" clId="{6FBCE990-9936-4F29-B45E-7455B4972870}" dt="2025-11-04T22:11:42.584" v="4466" actId="20577"/>
          <ac:spMkLst>
            <pc:docMk/>
            <pc:sldMk cId="1681392240" sldId="305"/>
            <ac:spMk id="2" creationId="{37BDF2A3-FD07-41EB-B76F-4072F3912C86}"/>
          </ac:spMkLst>
        </pc:spChg>
        <pc:spChg chg="mod">
          <ac:chgData name="Audrey VanWylen" userId="157b808c-23be-458e-ade6-71b0bc528782" providerId="ADAL" clId="{6FBCE990-9936-4F29-B45E-7455B4972870}" dt="2025-11-04T22:23:00.212" v="5780" actId="20577"/>
          <ac:spMkLst>
            <pc:docMk/>
            <pc:sldMk cId="1681392240" sldId="305"/>
            <ac:spMk id="3" creationId="{1173A704-65AF-4933-86FF-74A883FD4531}"/>
          </ac:spMkLst>
        </pc:spChg>
        <pc:picChg chg="add">
          <ac:chgData name="Audrey VanWylen" userId="157b808c-23be-458e-ade6-71b0bc528782" providerId="ADAL" clId="{6FBCE990-9936-4F29-B45E-7455B4972870}" dt="2025-11-04T22:28:21.100" v="6550"/>
          <ac:picMkLst>
            <pc:docMk/>
            <pc:sldMk cId="1681392240" sldId="305"/>
            <ac:picMk id="4" creationId="{806F51AB-2E86-4AC1-89AD-B09160F3F31B}"/>
          </ac:picMkLst>
        </pc:picChg>
      </pc:sldChg>
      <pc:sldChg chg="addSp modSp add">
        <pc:chgData name="Audrey VanWylen" userId="157b808c-23be-458e-ade6-71b0bc528782" providerId="ADAL" clId="{6FBCE990-9936-4F29-B45E-7455B4972870}" dt="2025-11-04T22:28:58.204" v="6557" actId="113"/>
        <pc:sldMkLst>
          <pc:docMk/>
          <pc:sldMk cId="2909797376" sldId="306"/>
        </pc:sldMkLst>
        <pc:spChg chg="mod">
          <ac:chgData name="Audrey VanWylen" userId="157b808c-23be-458e-ade6-71b0bc528782" providerId="ADAL" clId="{6FBCE990-9936-4F29-B45E-7455B4972870}" dt="2025-11-04T22:23:15.298" v="5800" actId="20577"/>
          <ac:spMkLst>
            <pc:docMk/>
            <pc:sldMk cId="2909797376" sldId="306"/>
            <ac:spMk id="2" creationId="{E642F926-529E-49AD-BC3C-22A7795ED7B9}"/>
          </ac:spMkLst>
        </pc:spChg>
        <pc:spChg chg="mod">
          <ac:chgData name="Audrey VanWylen" userId="157b808c-23be-458e-ade6-71b0bc528782" providerId="ADAL" clId="{6FBCE990-9936-4F29-B45E-7455B4972870}" dt="2025-11-04T22:28:58.204" v="6557" actId="113"/>
          <ac:spMkLst>
            <pc:docMk/>
            <pc:sldMk cId="2909797376" sldId="306"/>
            <ac:spMk id="3" creationId="{5F982BCA-6097-4785-BD79-144A0E9E8114}"/>
          </ac:spMkLst>
        </pc:spChg>
        <pc:picChg chg="add">
          <ac:chgData name="Audrey VanWylen" userId="157b808c-23be-458e-ade6-71b0bc528782" providerId="ADAL" clId="{6FBCE990-9936-4F29-B45E-7455B4972870}" dt="2025-11-04T22:28:23.134" v="6551"/>
          <ac:picMkLst>
            <pc:docMk/>
            <pc:sldMk cId="2909797376" sldId="306"/>
            <ac:picMk id="4" creationId="{66AC2BA4-DBB2-42DE-8883-3298B38D9B85}"/>
          </ac:picMkLst>
        </pc:picChg>
      </pc:sldChg>
      <pc:sldChg chg="addSp delSp modSp add">
        <pc:chgData name="Audrey VanWylen" userId="157b808c-23be-458e-ade6-71b0bc528782" providerId="ADAL" clId="{6FBCE990-9936-4F29-B45E-7455B4972870}" dt="2025-11-06T04:44:22.716" v="8285"/>
        <pc:sldMkLst>
          <pc:docMk/>
          <pc:sldMk cId="1961979687" sldId="307"/>
        </pc:sldMkLst>
        <pc:spChg chg="mod">
          <ac:chgData name="Audrey VanWylen" userId="157b808c-23be-458e-ade6-71b0bc528782" providerId="ADAL" clId="{6FBCE990-9936-4F29-B45E-7455B4972870}" dt="2025-11-04T22:42:11.568" v="6934" actId="20577"/>
          <ac:spMkLst>
            <pc:docMk/>
            <pc:sldMk cId="1961979687" sldId="307"/>
            <ac:spMk id="2" creationId="{254AF96E-D5CE-4EE9-9F9D-EB6C6B6F14F4}"/>
          </ac:spMkLst>
        </pc:spChg>
        <pc:spChg chg="mod">
          <ac:chgData name="Audrey VanWylen" userId="157b808c-23be-458e-ade6-71b0bc528782" providerId="ADAL" clId="{6FBCE990-9936-4F29-B45E-7455B4972870}" dt="2025-11-04T22:43:23.085" v="6940" actId="403"/>
          <ac:spMkLst>
            <pc:docMk/>
            <pc:sldMk cId="1961979687" sldId="307"/>
            <ac:spMk id="3" creationId="{911E384B-F096-4DF1-B5E3-DEDBC78C88AA}"/>
          </ac:spMkLst>
        </pc:spChg>
        <pc:picChg chg="add">
          <ac:chgData name="Audrey VanWylen" userId="157b808c-23be-458e-ade6-71b0bc528782" providerId="ADAL" clId="{6FBCE990-9936-4F29-B45E-7455B4972870}" dt="2025-11-04T22:42:18.959" v="6935"/>
          <ac:picMkLst>
            <pc:docMk/>
            <pc:sldMk cId="1961979687" sldId="307"/>
            <ac:picMk id="4" creationId="{6CCE2EC9-1CBF-4563-AA24-4CC34F2BAFD3}"/>
          </ac:picMkLst>
        </pc:picChg>
        <pc:picChg chg="add del mod">
          <ac:chgData name="Audrey VanWylen" userId="157b808c-23be-458e-ade6-71b0bc528782" providerId="ADAL" clId="{6FBCE990-9936-4F29-B45E-7455B4972870}" dt="2025-11-06T04:44:22.716" v="8285"/>
          <ac:picMkLst>
            <pc:docMk/>
            <pc:sldMk cId="1961979687" sldId="307"/>
            <ac:picMk id="11266" creationId="{9828C997-7ABC-4229-9640-14E0A714AFBD}"/>
          </ac:picMkLst>
        </pc:picChg>
      </pc:sldChg>
      <pc:sldChg chg="addSp modSp add">
        <pc:chgData name="Audrey VanWylen" userId="157b808c-23be-458e-ade6-71b0bc528782" providerId="ADAL" clId="{6FBCE990-9936-4F29-B45E-7455B4972870}" dt="2025-11-06T04:45:55.722" v="8288" actId="1076"/>
        <pc:sldMkLst>
          <pc:docMk/>
          <pc:sldMk cId="170967494" sldId="308"/>
        </pc:sldMkLst>
        <pc:spChg chg="mod">
          <ac:chgData name="Audrey VanWylen" userId="157b808c-23be-458e-ade6-71b0bc528782" providerId="ADAL" clId="{6FBCE990-9936-4F29-B45E-7455B4972870}" dt="2025-11-04T22:45:41.962" v="7085" actId="20577"/>
          <ac:spMkLst>
            <pc:docMk/>
            <pc:sldMk cId="170967494" sldId="308"/>
            <ac:spMk id="2" creationId="{5F0D6C19-16A5-4291-B52F-1A5D2C9D0288}"/>
          </ac:spMkLst>
        </pc:spChg>
        <pc:spChg chg="mod">
          <ac:chgData name="Audrey VanWylen" userId="157b808c-23be-458e-ade6-71b0bc528782" providerId="ADAL" clId="{6FBCE990-9936-4F29-B45E-7455B4972870}" dt="2025-11-04T22:46:08.177" v="7091" actId="14100"/>
          <ac:spMkLst>
            <pc:docMk/>
            <pc:sldMk cId="170967494" sldId="308"/>
            <ac:spMk id="3" creationId="{F66E2BE4-F60E-49F8-B45D-5C66AFC26461}"/>
          </ac:spMkLst>
        </pc:spChg>
        <pc:picChg chg="add">
          <ac:chgData name="Audrey VanWylen" userId="157b808c-23be-458e-ade6-71b0bc528782" providerId="ADAL" clId="{6FBCE990-9936-4F29-B45E-7455B4972870}" dt="2025-11-06T04:18:28.371" v="8095"/>
          <ac:picMkLst>
            <pc:docMk/>
            <pc:sldMk cId="170967494" sldId="308"/>
            <ac:picMk id="4" creationId="{04355DE5-C6C9-48BD-9030-7A51E5D0196B}"/>
          </ac:picMkLst>
        </pc:picChg>
        <pc:picChg chg="add mod">
          <ac:chgData name="Audrey VanWylen" userId="157b808c-23be-458e-ade6-71b0bc528782" providerId="ADAL" clId="{6FBCE990-9936-4F29-B45E-7455B4972870}" dt="2025-11-06T04:45:55.722" v="8288" actId="1076"/>
          <ac:picMkLst>
            <pc:docMk/>
            <pc:sldMk cId="170967494" sldId="308"/>
            <ac:picMk id="6" creationId="{7C199733-3A4E-4520-A424-4F10F472DE2B}"/>
          </ac:picMkLst>
        </pc:picChg>
      </pc:sldChg>
      <pc:sldChg chg="addSp delSp modSp add">
        <pc:chgData name="Audrey VanWylen" userId="157b808c-23be-458e-ade6-71b0bc528782" providerId="ADAL" clId="{6FBCE990-9936-4F29-B45E-7455B4972870}" dt="2025-11-06T04:48:04.666" v="8292" actId="1076"/>
        <pc:sldMkLst>
          <pc:docMk/>
          <pc:sldMk cId="3560204307" sldId="309"/>
        </pc:sldMkLst>
        <pc:spChg chg="mod">
          <ac:chgData name="Audrey VanWylen" userId="157b808c-23be-458e-ade6-71b0bc528782" providerId="ADAL" clId="{6FBCE990-9936-4F29-B45E-7455B4972870}" dt="2025-11-06T03:53:28.821" v="7103" actId="122"/>
          <ac:spMkLst>
            <pc:docMk/>
            <pc:sldMk cId="3560204307" sldId="309"/>
            <ac:spMk id="2" creationId="{FB74CDD1-B701-4756-A1A0-A44ECDCB7C31}"/>
          </ac:spMkLst>
        </pc:spChg>
        <pc:spChg chg="mod">
          <ac:chgData name="Audrey VanWylen" userId="157b808c-23be-458e-ade6-71b0bc528782" providerId="ADAL" clId="{6FBCE990-9936-4F29-B45E-7455B4972870}" dt="2025-11-06T04:03:26.209" v="7894" actId="122"/>
          <ac:spMkLst>
            <pc:docMk/>
            <pc:sldMk cId="3560204307" sldId="309"/>
            <ac:spMk id="3" creationId="{412101F9-5490-4556-A005-DE42F09123A4}"/>
          </ac:spMkLst>
        </pc:spChg>
        <pc:picChg chg="add">
          <ac:chgData name="Audrey VanWylen" userId="157b808c-23be-458e-ade6-71b0bc528782" providerId="ADAL" clId="{6FBCE990-9936-4F29-B45E-7455B4972870}" dt="2025-11-06T04:18:30.148" v="8096"/>
          <ac:picMkLst>
            <pc:docMk/>
            <pc:sldMk cId="3560204307" sldId="309"/>
            <ac:picMk id="4" creationId="{091099FF-3777-4075-A734-B15B7F262855}"/>
          </ac:picMkLst>
        </pc:picChg>
        <pc:picChg chg="add del mod">
          <ac:chgData name="Audrey VanWylen" userId="157b808c-23be-458e-ade6-71b0bc528782" providerId="ADAL" clId="{6FBCE990-9936-4F29-B45E-7455B4972870}" dt="2025-11-06T04:46:46.438" v="8290" actId="931"/>
          <ac:picMkLst>
            <pc:docMk/>
            <pc:sldMk cId="3560204307" sldId="309"/>
            <ac:picMk id="6" creationId="{4303995D-C146-4298-930F-F165D4F67A84}"/>
          </ac:picMkLst>
        </pc:picChg>
        <pc:picChg chg="add mod">
          <ac:chgData name="Audrey VanWylen" userId="157b808c-23be-458e-ade6-71b0bc528782" providerId="ADAL" clId="{6FBCE990-9936-4F29-B45E-7455B4972870}" dt="2025-11-06T04:48:04.666" v="8292" actId="1076"/>
          <ac:picMkLst>
            <pc:docMk/>
            <pc:sldMk cId="3560204307" sldId="309"/>
            <ac:picMk id="8" creationId="{9F3836AB-AAD1-4C78-8FD0-FE949A3C30E8}"/>
          </ac:picMkLst>
        </pc:picChg>
      </pc:sldChg>
      <pc:sldChg chg="addSp modSp add">
        <pc:chgData name="Audrey VanWylen" userId="157b808c-23be-458e-ade6-71b0bc528782" providerId="ADAL" clId="{6FBCE990-9936-4F29-B45E-7455B4972870}" dt="2025-11-06T04:18:34.631" v="8098"/>
        <pc:sldMkLst>
          <pc:docMk/>
          <pc:sldMk cId="4060333428" sldId="310"/>
        </pc:sldMkLst>
        <pc:spChg chg="mod">
          <ac:chgData name="Audrey VanWylen" userId="157b808c-23be-458e-ade6-71b0bc528782" providerId="ADAL" clId="{6FBCE990-9936-4F29-B45E-7455B4972870}" dt="2025-11-06T03:54:36.803" v="7110" actId="20577"/>
          <ac:spMkLst>
            <pc:docMk/>
            <pc:sldMk cId="4060333428" sldId="310"/>
            <ac:spMk id="2" creationId="{8E116386-88A1-4236-BAFB-93DC26665D40}"/>
          </ac:spMkLst>
        </pc:spChg>
        <pc:spChg chg="mod">
          <ac:chgData name="Audrey VanWylen" userId="157b808c-23be-458e-ade6-71b0bc528782" providerId="ADAL" clId="{6FBCE990-9936-4F29-B45E-7455B4972870}" dt="2025-11-06T04:01:43.583" v="7718" actId="403"/>
          <ac:spMkLst>
            <pc:docMk/>
            <pc:sldMk cId="4060333428" sldId="310"/>
            <ac:spMk id="3" creationId="{CC452DCA-9A20-4699-809E-8F7CE36B08D3}"/>
          </ac:spMkLst>
        </pc:spChg>
        <pc:picChg chg="add">
          <ac:chgData name="Audrey VanWylen" userId="157b808c-23be-458e-ade6-71b0bc528782" providerId="ADAL" clId="{6FBCE990-9936-4F29-B45E-7455B4972870}" dt="2025-11-06T04:18:34.631" v="8098"/>
          <ac:picMkLst>
            <pc:docMk/>
            <pc:sldMk cId="4060333428" sldId="310"/>
            <ac:picMk id="4" creationId="{61E9A1E3-3EC7-4EC3-A481-AF0B91529E1D}"/>
          </ac:picMkLst>
        </pc:picChg>
      </pc:sldChg>
      <pc:sldChg chg="addSp modSp add">
        <pc:chgData name="Audrey VanWylen" userId="157b808c-23be-458e-ade6-71b0bc528782" providerId="ADAL" clId="{6FBCE990-9936-4F29-B45E-7455B4972870}" dt="2025-11-06T04:18:33.210" v="8097"/>
        <pc:sldMkLst>
          <pc:docMk/>
          <pc:sldMk cId="2662262080" sldId="311"/>
        </pc:sldMkLst>
        <pc:spChg chg="mod">
          <ac:chgData name="Audrey VanWylen" userId="157b808c-23be-458e-ade6-71b0bc528782" providerId="ADAL" clId="{6FBCE990-9936-4F29-B45E-7455B4972870}" dt="2025-11-06T04:02:23.116" v="7727" actId="2711"/>
          <ac:spMkLst>
            <pc:docMk/>
            <pc:sldMk cId="2662262080" sldId="311"/>
            <ac:spMk id="2" creationId="{B76059DF-727D-40FE-89C5-AB3608603229}"/>
          </ac:spMkLst>
        </pc:spChg>
        <pc:spChg chg="mod">
          <ac:chgData name="Audrey VanWylen" userId="157b808c-23be-458e-ade6-71b0bc528782" providerId="ADAL" clId="{6FBCE990-9936-4F29-B45E-7455B4972870}" dt="2025-11-06T04:02:13.556" v="7726" actId="14100"/>
          <ac:spMkLst>
            <pc:docMk/>
            <pc:sldMk cId="2662262080" sldId="311"/>
            <ac:spMk id="3" creationId="{9BA80140-244D-4933-A086-35EE3795335D}"/>
          </ac:spMkLst>
        </pc:spChg>
        <pc:picChg chg="add">
          <ac:chgData name="Audrey VanWylen" userId="157b808c-23be-458e-ade6-71b0bc528782" providerId="ADAL" clId="{6FBCE990-9936-4F29-B45E-7455B4972870}" dt="2025-11-06T04:18:33.210" v="8097"/>
          <ac:picMkLst>
            <pc:docMk/>
            <pc:sldMk cId="2662262080" sldId="311"/>
            <ac:picMk id="4" creationId="{BFDFBC23-A67C-4D2A-9D55-46A2F4164A41}"/>
          </ac:picMkLst>
        </pc:picChg>
      </pc:sldChg>
      <pc:sldChg chg="addSp delSp modSp add">
        <pc:chgData name="Audrey VanWylen" userId="157b808c-23be-458e-ade6-71b0bc528782" providerId="ADAL" clId="{6FBCE990-9936-4F29-B45E-7455B4972870}" dt="2025-11-06T04:18:37.267" v="8099"/>
        <pc:sldMkLst>
          <pc:docMk/>
          <pc:sldMk cId="3803957587" sldId="312"/>
        </pc:sldMkLst>
        <pc:spChg chg="mod">
          <ac:chgData name="Audrey VanWylen" userId="157b808c-23be-458e-ade6-71b0bc528782" providerId="ADAL" clId="{6FBCE990-9936-4F29-B45E-7455B4972870}" dt="2025-11-06T04:03:49.962" v="7899" actId="20577"/>
          <ac:spMkLst>
            <pc:docMk/>
            <pc:sldMk cId="3803957587" sldId="312"/>
            <ac:spMk id="2" creationId="{767016C2-648E-4E14-8643-97D09232DCA3}"/>
          </ac:spMkLst>
        </pc:spChg>
        <pc:spChg chg="mod">
          <ac:chgData name="Audrey VanWylen" userId="157b808c-23be-458e-ade6-71b0bc528782" providerId="ADAL" clId="{6FBCE990-9936-4F29-B45E-7455B4972870}" dt="2025-11-06T04:12:31.155" v="8094" actId="20577"/>
          <ac:spMkLst>
            <pc:docMk/>
            <pc:sldMk cId="3803957587" sldId="312"/>
            <ac:spMk id="3" creationId="{F5669D4E-7CE1-4D1B-9BBB-EBDCD6610112}"/>
          </ac:spMkLst>
        </pc:spChg>
        <pc:graphicFrameChg chg="add del">
          <ac:chgData name="Audrey VanWylen" userId="157b808c-23be-458e-ade6-71b0bc528782" providerId="ADAL" clId="{6FBCE990-9936-4F29-B45E-7455B4972870}" dt="2025-11-06T04:05:15.522" v="8050"/>
          <ac:graphicFrameMkLst>
            <pc:docMk/>
            <pc:sldMk cId="3803957587" sldId="312"/>
            <ac:graphicFrameMk id="4" creationId="{38825DD9-0596-49DB-9C9E-BA3568756D3E}"/>
          </ac:graphicFrameMkLst>
        </pc:graphicFrameChg>
        <pc:picChg chg="add">
          <ac:chgData name="Audrey VanWylen" userId="157b808c-23be-458e-ade6-71b0bc528782" providerId="ADAL" clId="{6FBCE990-9936-4F29-B45E-7455B4972870}" dt="2025-11-06T04:18:37.267" v="8099"/>
          <ac:picMkLst>
            <pc:docMk/>
            <pc:sldMk cId="3803957587" sldId="312"/>
            <ac:picMk id="5" creationId="{DF57D19E-ACD7-4A90-A6A1-53DD050F7297}"/>
          </ac:picMkLst>
        </pc:picChg>
      </pc:sldChg>
      <pc:sldChg chg="addSp delSp modSp add del">
        <pc:chgData name="Audrey VanWylen" userId="157b808c-23be-458e-ade6-71b0bc528782" providerId="ADAL" clId="{6FBCE990-9936-4F29-B45E-7455B4972870}" dt="2025-11-06T04:48:39.673" v="8295" actId="2696"/>
        <pc:sldMkLst>
          <pc:docMk/>
          <pc:sldMk cId="3886239085" sldId="313"/>
        </pc:sldMkLst>
        <pc:spChg chg="mod">
          <ac:chgData name="Audrey VanWylen" userId="157b808c-23be-458e-ade6-71b0bc528782" providerId="ADAL" clId="{6FBCE990-9936-4F29-B45E-7455B4972870}" dt="2025-11-06T04:19:47.519" v="8122" actId="20577"/>
          <ac:spMkLst>
            <pc:docMk/>
            <pc:sldMk cId="3886239085" sldId="313"/>
            <ac:spMk id="2" creationId="{05BACF69-E621-4ECC-8C79-6EF7124A8B87}"/>
          </ac:spMkLst>
        </pc:spChg>
        <pc:spChg chg="del">
          <ac:chgData name="Audrey VanWylen" userId="157b808c-23be-458e-ade6-71b0bc528782" providerId="ADAL" clId="{6FBCE990-9936-4F29-B45E-7455B4972870}" dt="2025-11-06T04:19:51.984" v="8123"/>
          <ac:spMkLst>
            <pc:docMk/>
            <pc:sldMk cId="3886239085" sldId="313"/>
            <ac:spMk id="3" creationId="{124EDA1F-6FD6-478E-95D8-9398403F5A5E}"/>
          </ac:spMkLst>
        </pc:spChg>
        <pc:picChg chg="add mod">
          <ac:chgData name="Audrey VanWylen" userId="157b808c-23be-458e-ade6-71b0bc528782" providerId="ADAL" clId="{6FBCE990-9936-4F29-B45E-7455B4972870}" dt="2025-11-06T04:19:51.984" v="8123"/>
          <ac:picMkLst>
            <pc:docMk/>
            <pc:sldMk cId="3886239085" sldId="313"/>
            <ac:picMk id="5" creationId="{DF8C17BD-BC42-4473-B07C-8116C0148F5A}"/>
          </ac:picMkLst>
        </pc:picChg>
      </pc:sldChg>
      <pc:sldChg chg="addSp delSp modSp add">
        <pc:chgData name="Audrey VanWylen" userId="157b808c-23be-458e-ade6-71b0bc528782" providerId="ADAL" clId="{6FBCE990-9936-4F29-B45E-7455B4972870}" dt="2025-11-07T12:40:04.358" v="8324" actId="1076"/>
        <pc:sldMkLst>
          <pc:docMk/>
          <pc:sldMk cId="2936486833" sldId="314"/>
        </pc:sldMkLst>
        <pc:spChg chg="mod">
          <ac:chgData name="Audrey VanWylen" userId="157b808c-23be-458e-ade6-71b0bc528782" providerId="ADAL" clId="{6FBCE990-9936-4F29-B45E-7455B4972870}" dt="2025-11-07T12:40:04.358" v="8324" actId="1076"/>
          <ac:spMkLst>
            <pc:docMk/>
            <pc:sldMk cId="2936486833" sldId="314"/>
            <ac:spMk id="2" creationId="{FDB0519F-7AD8-449F-B86E-F71DF79075A6}"/>
          </ac:spMkLst>
        </pc:spChg>
        <pc:spChg chg="del">
          <ac:chgData name="Audrey VanWylen" userId="157b808c-23be-458e-ade6-71b0bc528782" providerId="ADAL" clId="{6FBCE990-9936-4F29-B45E-7455B4972870}" dt="2025-11-06T04:49:31.039" v="8302" actId="478"/>
          <ac:spMkLst>
            <pc:docMk/>
            <pc:sldMk cId="2936486833" sldId="314"/>
            <ac:spMk id="3" creationId="{4CF29A44-2886-4027-9D1A-958C9E9FA8AD}"/>
          </ac:spMkLst>
        </pc:spChg>
        <pc:picChg chg="add mod">
          <ac:chgData name="Audrey VanWylen" userId="157b808c-23be-458e-ade6-71b0bc528782" providerId="ADAL" clId="{6FBCE990-9936-4F29-B45E-7455B4972870}" dt="2025-11-06T04:49:10.831" v="8300" actId="14100"/>
          <ac:picMkLst>
            <pc:docMk/>
            <pc:sldMk cId="2936486833" sldId="314"/>
            <ac:picMk id="12290" creationId="{86851862-D05D-4A6B-BB87-2AE4FFF882A0}"/>
          </ac:picMkLst>
        </pc:picChg>
      </pc:sldChg>
      <pc:sldChg chg="addSp delSp modSp add del">
        <pc:chgData name="Audrey VanWylen" userId="157b808c-23be-458e-ade6-71b0bc528782" providerId="ADAL" clId="{6FBCE990-9936-4F29-B45E-7455B4972870}" dt="2025-11-07T12:41:57.482" v="8354" actId="2696"/>
        <pc:sldMkLst>
          <pc:docMk/>
          <pc:sldMk cId="1499918278" sldId="315"/>
        </pc:sldMkLst>
        <pc:picChg chg="add del mod">
          <ac:chgData name="Audrey VanWylen" userId="157b808c-23be-458e-ade6-71b0bc528782" providerId="ADAL" clId="{6FBCE990-9936-4F29-B45E-7455B4972870}" dt="2025-11-07T12:41:50.712" v="8352"/>
          <ac:picMkLst>
            <pc:docMk/>
            <pc:sldMk cId="1499918278" sldId="315"/>
            <ac:picMk id="3" creationId="{B7C51FD7-D02D-4B45-93F3-84087787F6CD}"/>
          </ac:picMkLst>
        </pc:picChg>
      </pc:sldChg>
      <pc:sldChg chg="add del">
        <pc:chgData name="Audrey VanWylen" userId="157b808c-23be-458e-ade6-71b0bc528782" providerId="ADAL" clId="{6FBCE990-9936-4F29-B45E-7455B4972870}" dt="2025-11-06T04:48:39.650" v="8294" actId="2696"/>
        <pc:sldMkLst>
          <pc:docMk/>
          <pc:sldMk cId="3711269196" sldId="315"/>
        </pc:sldMkLst>
      </pc:sldChg>
      <pc:sldChg chg="addSp delSp modSp add">
        <pc:chgData name="Audrey VanWylen" userId="157b808c-23be-458e-ade6-71b0bc528782" providerId="ADAL" clId="{6FBCE990-9936-4F29-B45E-7455B4972870}" dt="2025-11-07T12:41:54.458" v="8353"/>
        <pc:sldMkLst>
          <pc:docMk/>
          <pc:sldMk cId="206554040" sldId="316"/>
        </pc:sldMkLst>
        <pc:spChg chg="mod">
          <ac:chgData name="Audrey VanWylen" userId="157b808c-23be-458e-ade6-71b0bc528782" providerId="ADAL" clId="{6FBCE990-9936-4F29-B45E-7455B4972870}" dt="2025-11-07T12:41:46.317" v="8351" actId="122"/>
          <ac:spMkLst>
            <pc:docMk/>
            <pc:sldMk cId="206554040" sldId="316"/>
            <ac:spMk id="2" creationId="{85F45CFE-A96A-4B6E-8A40-D38043B5D430}"/>
          </ac:spMkLst>
        </pc:spChg>
        <pc:spChg chg="del">
          <ac:chgData name="Audrey VanWylen" userId="157b808c-23be-458e-ade6-71b0bc528782" providerId="ADAL" clId="{6FBCE990-9936-4F29-B45E-7455B4972870}" dt="2025-11-07T12:41:54.458" v="8353"/>
          <ac:spMkLst>
            <pc:docMk/>
            <pc:sldMk cId="206554040" sldId="316"/>
            <ac:spMk id="3" creationId="{EB126B31-457E-4991-B8F4-95448AC93CC4}"/>
          </ac:spMkLst>
        </pc:spChg>
        <pc:picChg chg="add mod">
          <ac:chgData name="Audrey VanWylen" userId="157b808c-23be-458e-ade6-71b0bc528782" providerId="ADAL" clId="{6FBCE990-9936-4F29-B45E-7455B4972870}" dt="2025-11-07T12:41:54.458" v="8353"/>
          <ac:picMkLst>
            <pc:docMk/>
            <pc:sldMk cId="206554040" sldId="316"/>
            <ac:picMk id="4" creationId="{E9DE08CB-967B-4E71-A3CC-11E5DD84131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323737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135205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612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454828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19288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409902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225710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3576780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200921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3C210-ED4A-4C9C-8E2D-F2350BAE3CF1}"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3722780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73C210-ED4A-4C9C-8E2D-F2350BAE3CF1}"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222754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73C210-ED4A-4C9C-8E2D-F2350BAE3CF1}"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131867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73C210-ED4A-4C9C-8E2D-F2350BAE3CF1}"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172993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3C210-ED4A-4C9C-8E2D-F2350BAE3CF1}"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114960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73C210-ED4A-4C9C-8E2D-F2350BAE3CF1}"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419734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73C210-ED4A-4C9C-8E2D-F2350BAE3CF1}"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493F4-AFD3-4F03-9458-6CDF657C7680}" type="slidenum">
              <a:rPr lang="en-US" smtClean="0"/>
              <a:t>‹#›</a:t>
            </a:fld>
            <a:endParaRPr lang="en-US"/>
          </a:p>
        </p:txBody>
      </p:sp>
    </p:spTree>
    <p:extLst>
      <p:ext uri="{BB962C8B-B14F-4D97-AF65-F5344CB8AC3E}">
        <p14:creationId xmlns:p14="http://schemas.microsoft.com/office/powerpoint/2010/main" val="305265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73C210-ED4A-4C9C-8E2D-F2350BAE3CF1}" type="datetimeFigureOut">
              <a:rPr lang="en-US" smtClean="0"/>
              <a:t>11/7/2025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68493F4-AFD3-4F03-9458-6CDF657C7680}" type="slidenum">
              <a:rPr lang="en-US" smtClean="0"/>
              <a:t>‹#›</a:t>
            </a:fld>
            <a:endParaRPr lang="en-US"/>
          </a:p>
        </p:txBody>
      </p:sp>
    </p:spTree>
    <p:extLst>
      <p:ext uri="{BB962C8B-B14F-4D97-AF65-F5344CB8AC3E}">
        <p14:creationId xmlns:p14="http://schemas.microsoft.com/office/powerpoint/2010/main" val="83836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pxhere.com/en/photo/155277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1"/><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www.rawpixel.com/image/414181/free-photo-image-high-five-give-five-achievemen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229423-064F-450B-9DE5-E97961D21ACC}"/>
              </a:ext>
            </a:extLst>
          </p:cNvPr>
          <p:cNvPicPr>
            <a:picLocks noChangeAspect="1"/>
          </p:cNvPicPr>
          <p:nvPr/>
        </p:nvPicPr>
        <p:blipFill rotWithShape="1">
          <a:blip r:embed="rId2"/>
          <a:srcRect t="10922" b="4808"/>
          <a:stretch/>
        </p:blipFill>
        <p:spPr>
          <a:xfrm>
            <a:off x="0" y="0"/>
            <a:ext cx="12191980" cy="5175717"/>
          </a:xfrm>
          <a:prstGeom prst="rect">
            <a:avLst/>
          </a:prstGeom>
        </p:spPr>
      </p:pic>
      <p:sp>
        <p:nvSpPr>
          <p:cNvPr id="2" name="Title 1">
            <a:extLst>
              <a:ext uri="{FF2B5EF4-FFF2-40B4-BE49-F238E27FC236}">
                <a16:creationId xmlns:a16="http://schemas.microsoft.com/office/drawing/2014/main" id="{9847E476-EA07-4BA7-9C86-7B923CA594C1}"/>
              </a:ext>
            </a:extLst>
          </p:cNvPr>
          <p:cNvSpPr>
            <a:spLocks noGrp="1"/>
          </p:cNvSpPr>
          <p:nvPr>
            <p:ph type="ctrTitle"/>
          </p:nvPr>
        </p:nvSpPr>
        <p:spPr>
          <a:xfrm>
            <a:off x="679503" y="4431108"/>
            <a:ext cx="10197043" cy="1588698"/>
          </a:xfrm>
        </p:spPr>
        <p:txBody>
          <a:bodyPr>
            <a:normAutofit fontScale="90000"/>
          </a:bodyPr>
          <a:lstStyle/>
          <a:p>
            <a:pPr algn="ctr"/>
            <a:r>
              <a:rPr lang="en-US" b="1" dirty="0">
                <a:solidFill>
                  <a:schemeClr val="tx1"/>
                </a:solidFill>
              </a:rPr>
              <a:t>Compassionate Care: Welcoming the Nations to Memphis</a:t>
            </a:r>
          </a:p>
        </p:txBody>
      </p:sp>
      <p:sp>
        <p:nvSpPr>
          <p:cNvPr id="3" name="Subtitle 2">
            <a:extLst>
              <a:ext uri="{FF2B5EF4-FFF2-40B4-BE49-F238E27FC236}">
                <a16:creationId xmlns:a16="http://schemas.microsoft.com/office/drawing/2014/main" id="{B42F9A26-AF68-45EA-8BE8-9A2A9BC41586}"/>
              </a:ext>
            </a:extLst>
          </p:cNvPr>
          <p:cNvSpPr>
            <a:spLocks noGrp="1"/>
          </p:cNvSpPr>
          <p:nvPr>
            <p:ph type="subTitle" idx="1"/>
          </p:nvPr>
        </p:nvSpPr>
        <p:spPr>
          <a:xfrm>
            <a:off x="7679585" y="6270171"/>
            <a:ext cx="4512395" cy="587829"/>
          </a:xfrm>
        </p:spPr>
        <p:txBody>
          <a:bodyPr>
            <a:normAutofit fontScale="92500"/>
          </a:bodyPr>
          <a:lstStyle/>
          <a:p>
            <a:r>
              <a:rPr lang="en-US" sz="2600" dirty="0"/>
              <a:t>Speaker: Dr. Audrey VanWylen</a:t>
            </a:r>
          </a:p>
        </p:txBody>
      </p:sp>
      <p:pic>
        <p:nvPicPr>
          <p:cNvPr id="7" name="Picture 6" descr="A close up of a logo&#10;&#10;Description automatically generated">
            <a:extLst>
              <a:ext uri="{FF2B5EF4-FFF2-40B4-BE49-F238E27FC236}">
                <a16:creationId xmlns:a16="http://schemas.microsoft.com/office/drawing/2014/main" id="{09833488-2E1A-43CD-B38C-D5F6914BE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550" y="-70366"/>
            <a:ext cx="4270950" cy="1384439"/>
          </a:xfrm>
          <a:prstGeom prst="rect">
            <a:avLst/>
          </a:prstGeom>
        </p:spPr>
      </p:pic>
    </p:spTree>
    <p:extLst>
      <p:ext uri="{BB962C8B-B14F-4D97-AF65-F5344CB8AC3E}">
        <p14:creationId xmlns:p14="http://schemas.microsoft.com/office/powerpoint/2010/main" val="999630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rt, funnel chart&#10;&#10;Description automatically generated">
            <a:extLst>
              <a:ext uri="{FF2B5EF4-FFF2-40B4-BE49-F238E27FC236}">
                <a16:creationId xmlns:a16="http://schemas.microsoft.com/office/drawing/2014/main" id="{6F48B9D2-15AB-EA40-CAC1-5BEC65BF91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050" name="Picture 2" descr="https://cdn.prod.website-files.com/5e62b2e758df448d146c6dfa/66a90a60711c64efbcb1df51_66a90a27c21141233d87f548_Dental%2520Slides%2520for%2520PowerPoint%25202024-01.jpeg">
            <a:extLst>
              <a:ext uri="{FF2B5EF4-FFF2-40B4-BE49-F238E27FC236}">
                <a16:creationId xmlns:a16="http://schemas.microsoft.com/office/drawing/2014/main" id="{EC124C0A-42D4-4E41-9107-DAAF5630B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035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59118F-52B1-4CCD-BB4C-183231BD55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2158809" cy="6856708"/>
          </a:xfrm>
        </p:spPr>
      </p:pic>
      <p:pic>
        <p:nvPicPr>
          <p:cNvPr id="6" name="Picture 5">
            <a:extLst>
              <a:ext uri="{FF2B5EF4-FFF2-40B4-BE49-F238E27FC236}">
                <a16:creationId xmlns:a16="http://schemas.microsoft.com/office/drawing/2014/main" id="{3C8B3548-C701-4B45-AD58-AE71EDC44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711" y="1907652"/>
            <a:ext cx="4785131" cy="4475960"/>
          </a:xfrm>
          <a:prstGeom prst="rect">
            <a:avLst/>
          </a:prstGeom>
        </p:spPr>
      </p:pic>
      <p:pic>
        <p:nvPicPr>
          <p:cNvPr id="7" name="Picture 6" descr="A close up of a logo&#10;&#10;Description automatically generated">
            <a:extLst>
              <a:ext uri="{FF2B5EF4-FFF2-40B4-BE49-F238E27FC236}">
                <a16:creationId xmlns:a16="http://schemas.microsoft.com/office/drawing/2014/main" id="{58F2AB87-8C63-4BF9-94AF-0AF00F38B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142" y="122139"/>
            <a:ext cx="6304271" cy="2043545"/>
          </a:xfrm>
          <a:prstGeom prst="rect">
            <a:avLst/>
          </a:prstGeom>
        </p:spPr>
      </p:pic>
    </p:spTree>
    <p:extLst>
      <p:ext uri="{BB962C8B-B14F-4D97-AF65-F5344CB8AC3E}">
        <p14:creationId xmlns:p14="http://schemas.microsoft.com/office/powerpoint/2010/main" val="2848501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2BBB-8418-4773-BA95-907EE7CB5A31}"/>
              </a:ext>
            </a:extLst>
          </p:cNvPr>
          <p:cNvSpPr>
            <a:spLocks noGrp="1"/>
          </p:cNvSpPr>
          <p:nvPr>
            <p:ph type="ctrTitle"/>
          </p:nvPr>
        </p:nvSpPr>
        <p:spPr>
          <a:xfrm>
            <a:off x="1003777" y="2404534"/>
            <a:ext cx="8270226" cy="1646302"/>
          </a:xfrm>
        </p:spPr>
        <p:txBody>
          <a:bodyPr/>
          <a:lstStyle/>
          <a:p>
            <a:r>
              <a:rPr lang="en-US" dirty="0"/>
              <a:t>WELCOMING THE NATIONS</a:t>
            </a:r>
          </a:p>
        </p:txBody>
      </p:sp>
      <p:sp>
        <p:nvSpPr>
          <p:cNvPr id="3" name="Subtitle 2">
            <a:extLst>
              <a:ext uri="{FF2B5EF4-FFF2-40B4-BE49-F238E27FC236}">
                <a16:creationId xmlns:a16="http://schemas.microsoft.com/office/drawing/2014/main" id="{EB59D4AD-E598-4785-BD7B-240CE4496DF1}"/>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F4981CD3-7A7F-419C-B93B-F2D9BA0AF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pic>
        <p:nvPicPr>
          <p:cNvPr id="5" name="Picture 4">
            <a:extLst>
              <a:ext uri="{FF2B5EF4-FFF2-40B4-BE49-F238E27FC236}">
                <a16:creationId xmlns:a16="http://schemas.microsoft.com/office/drawing/2014/main" id="{F5CD7F43-D463-4172-ADFC-9DC5AE37780E}"/>
              </a:ext>
            </a:extLst>
          </p:cNvPr>
          <p:cNvPicPr>
            <a:picLocks noChangeAspect="1"/>
          </p:cNvPicPr>
          <p:nvPr/>
        </p:nvPicPr>
        <p:blipFill>
          <a:blip r:embed="rId3"/>
          <a:stretch>
            <a:fillRect/>
          </a:stretch>
        </p:blipFill>
        <p:spPr>
          <a:xfrm>
            <a:off x="4285635" y="414008"/>
            <a:ext cx="2209800" cy="2286000"/>
          </a:xfrm>
          <a:prstGeom prst="rect">
            <a:avLst/>
          </a:prstGeom>
        </p:spPr>
      </p:pic>
    </p:spTree>
    <p:extLst>
      <p:ext uri="{BB962C8B-B14F-4D97-AF65-F5344CB8AC3E}">
        <p14:creationId xmlns:p14="http://schemas.microsoft.com/office/powerpoint/2010/main" val="3119564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0B14-E99A-4F81-AD2F-540C3BF85DB1}"/>
              </a:ext>
            </a:extLst>
          </p:cNvPr>
          <p:cNvSpPr>
            <a:spLocks noGrp="1"/>
          </p:cNvSpPr>
          <p:nvPr>
            <p:ph type="title"/>
          </p:nvPr>
        </p:nvSpPr>
        <p:spPr>
          <a:xfrm>
            <a:off x="677334" y="609600"/>
            <a:ext cx="8596668" cy="916692"/>
          </a:xfrm>
        </p:spPr>
        <p:txBody>
          <a:bodyPr/>
          <a:lstStyle/>
          <a:p>
            <a:pPr algn="ctr"/>
            <a:r>
              <a:rPr lang="en-US" dirty="0"/>
              <a:t>History</a:t>
            </a:r>
          </a:p>
        </p:txBody>
      </p:sp>
      <p:sp>
        <p:nvSpPr>
          <p:cNvPr id="3" name="Content Placeholder 2">
            <a:extLst>
              <a:ext uri="{FF2B5EF4-FFF2-40B4-BE49-F238E27FC236}">
                <a16:creationId xmlns:a16="http://schemas.microsoft.com/office/drawing/2014/main" id="{84C067D0-EB58-4049-B3C5-3FED4C22C09F}"/>
              </a:ext>
            </a:extLst>
          </p:cNvPr>
          <p:cNvSpPr>
            <a:spLocks noGrp="1"/>
          </p:cNvSpPr>
          <p:nvPr>
            <p:ph idx="1"/>
          </p:nvPr>
        </p:nvSpPr>
        <p:spPr>
          <a:xfrm>
            <a:off x="677334" y="1691297"/>
            <a:ext cx="8596668" cy="4350066"/>
          </a:xfrm>
        </p:spPr>
        <p:txBody>
          <a:bodyPr>
            <a:noAutofit/>
          </a:bodyPr>
          <a:lstStyle/>
          <a:p>
            <a:r>
              <a:rPr lang="en-US" sz="2800" dirty="0">
                <a:latin typeface="Candara" panose="020E0502030303020204" pitchFamily="34" charset="0"/>
              </a:rPr>
              <a:t>CCHS first partnered with the Tennessee Health Department July 1</a:t>
            </a:r>
            <a:r>
              <a:rPr lang="en-US" sz="2800" baseline="30000" dirty="0">
                <a:latin typeface="Candara" panose="020E0502030303020204" pitchFamily="34" charset="0"/>
              </a:rPr>
              <a:t>st</a:t>
            </a:r>
            <a:r>
              <a:rPr lang="en-US" sz="2800" dirty="0">
                <a:latin typeface="Candara" panose="020E0502030303020204" pitchFamily="34" charset="0"/>
              </a:rPr>
              <a:t>, 2007 to provide domestic screening medical physicals</a:t>
            </a:r>
          </a:p>
          <a:p>
            <a:r>
              <a:rPr lang="en-US" sz="2800" dirty="0">
                <a:latin typeface="Candara" panose="020E0502030303020204" pitchFamily="34" charset="0"/>
              </a:rPr>
              <a:t>In 2008 when Tennessee opted out of overseeing refugee resettlement, Catholic Charities stepped up and created the Tennessee Office of Refugees (TOR)</a:t>
            </a:r>
          </a:p>
          <a:p>
            <a:r>
              <a:rPr lang="en-US" sz="2800" dirty="0">
                <a:latin typeface="Candara" panose="020E0502030303020204" pitchFamily="34" charset="0"/>
              </a:rPr>
              <a:t>TOR subcontracts with us as a partner clinic to provide the domestic health refugee medical screening exam. </a:t>
            </a:r>
          </a:p>
        </p:txBody>
      </p:sp>
      <p:pic>
        <p:nvPicPr>
          <p:cNvPr id="4" name="Picture 3">
            <a:extLst>
              <a:ext uri="{FF2B5EF4-FFF2-40B4-BE49-F238E27FC236}">
                <a16:creationId xmlns:a16="http://schemas.microsoft.com/office/drawing/2014/main" id="{C47E2D43-A2F1-436D-A57A-224635C52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2356266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4525-6617-429D-AC31-C4D849272862}"/>
              </a:ext>
            </a:extLst>
          </p:cNvPr>
          <p:cNvSpPr>
            <a:spLocks noGrp="1"/>
          </p:cNvSpPr>
          <p:nvPr>
            <p:ph type="title"/>
          </p:nvPr>
        </p:nvSpPr>
        <p:spPr/>
        <p:txBody>
          <a:bodyPr>
            <a:normAutofit/>
          </a:bodyPr>
          <a:lstStyle/>
          <a:p>
            <a:r>
              <a:rPr lang="en-US" sz="4000" dirty="0">
                <a:latin typeface="Candara" panose="020E0502030303020204" pitchFamily="34" charset="0"/>
              </a:rPr>
              <a:t>Who qualifies for services?</a:t>
            </a:r>
          </a:p>
        </p:txBody>
      </p:sp>
      <p:sp>
        <p:nvSpPr>
          <p:cNvPr id="3" name="Content Placeholder 2">
            <a:extLst>
              <a:ext uri="{FF2B5EF4-FFF2-40B4-BE49-F238E27FC236}">
                <a16:creationId xmlns:a16="http://schemas.microsoft.com/office/drawing/2014/main" id="{0721918D-10A0-4347-9BAA-221D7538F92C}"/>
              </a:ext>
            </a:extLst>
          </p:cNvPr>
          <p:cNvSpPr>
            <a:spLocks noGrp="1"/>
          </p:cNvSpPr>
          <p:nvPr>
            <p:ph idx="1"/>
          </p:nvPr>
        </p:nvSpPr>
        <p:spPr>
          <a:xfrm>
            <a:off x="677334" y="1718797"/>
            <a:ext cx="8596668" cy="4322565"/>
          </a:xfrm>
        </p:spPr>
        <p:txBody>
          <a:bodyPr>
            <a:normAutofit fontScale="92500"/>
          </a:bodyPr>
          <a:lstStyle/>
          <a:p>
            <a:r>
              <a:rPr lang="en-US" sz="3200" dirty="0">
                <a:latin typeface="Candara" panose="020E0502030303020204" pitchFamily="34" charset="0"/>
              </a:rPr>
              <a:t>Refugees</a:t>
            </a:r>
          </a:p>
          <a:p>
            <a:r>
              <a:rPr lang="en-US" sz="3200" dirty="0">
                <a:latin typeface="Candara" panose="020E0502030303020204" pitchFamily="34" charset="0"/>
              </a:rPr>
              <a:t>Asylees</a:t>
            </a:r>
          </a:p>
          <a:p>
            <a:r>
              <a:rPr lang="en-US" sz="3200" dirty="0">
                <a:latin typeface="Candara" panose="020E0502030303020204" pitchFamily="34" charset="0"/>
              </a:rPr>
              <a:t>Special Immigrant Visa Holders</a:t>
            </a:r>
          </a:p>
          <a:p>
            <a:r>
              <a:rPr lang="en-US" sz="3200" dirty="0">
                <a:latin typeface="Candara" panose="020E0502030303020204" pitchFamily="34" charset="0"/>
              </a:rPr>
              <a:t>Cubans/Haitians Entrants</a:t>
            </a:r>
          </a:p>
          <a:p>
            <a:r>
              <a:rPr lang="en-US" sz="3200" dirty="0">
                <a:latin typeface="Candara" panose="020E0502030303020204" pitchFamily="34" charset="0"/>
              </a:rPr>
              <a:t>Amerasians</a:t>
            </a:r>
          </a:p>
          <a:p>
            <a:r>
              <a:rPr lang="en-US" sz="3200" dirty="0">
                <a:latin typeface="Candara" panose="020E0502030303020204" pitchFamily="34" charset="0"/>
              </a:rPr>
              <a:t>Human Trafficking Victims</a:t>
            </a:r>
          </a:p>
          <a:p>
            <a:r>
              <a:rPr lang="en-US" sz="3200" dirty="0">
                <a:latin typeface="Candara" panose="020E0502030303020204" pitchFamily="34" charset="0"/>
              </a:rPr>
              <a:t>Humanitarian Parolees (ex: Afghanistan, Ukraine)</a:t>
            </a:r>
          </a:p>
          <a:p>
            <a:endParaRPr lang="en-US" dirty="0"/>
          </a:p>
        </p:txBody>
      </p:sp>
      <p:pic>
        <p:nvPicPr>
          <p:cNvPr id="4" name="Picture 3">
            <a:extLst>
              <a:ext uri="{FF2B5EF4-FFF2-40B4-BE49-F238E27FC236}">
                <a16:creationId xmlns:a16="http://schemas.microsoft.com/office/drawing/2014/main" id="{DEAE99DB-E9F7-45AD-906A-4DA908258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134950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D34B-523F-4BB3-A75C-9FF1887A51B7}"/>
              </a:ext>
            </a:extLst>
          </p:cNvPr>
          <p:cNvSpPr>
            <a:spLocks noGrp="1"/>
          </p:cNvSpPr>
          <p:nvPr>
            <p:ph type="title"/>
          </p:nvPr>
        </p:nvSpPr>
        <p:spPr>
          <a:xfrm>
            <a:off x="130629" y="222250"/>
            <a:ext cx="10010274" cy="1320800"/>
          </a:xfrm>
        </p:spPr>
        <p:txBody>
          <a:bodyPr>
            <a:normAutofit fontScale="90000"/>
          </a:bodyPr>
          <a:lstStyle/>
          <a:p>
            <a:pPr algn="ctr"/>
            <a:r>
              <a:rPr lang="en-US" dirty="0"/>
              <a:t>Resettlement Partners </a:t>
            </a:r>
            <a:br>
              <a:rPr lang="en-US" dirty="0"/>
            </a:br>
            <a:r>
              <a:rPr lang="en-US" dirty="0"/>
              <a:t>World Relief Memphis/Bethany Christian Services</a:t>
            </a:r>
          </a:p>
        </p:txBody>
      </p:sp>
      <p:sp>
        <p:nvSpPr>
          <p:cNvPr id="3" name="Content Placeholder 2">
            <a:extLst>
              <a:ext uri="{FF2B5EF4-FFF2-40B4-BE49-F238E27FC236}">
                <a16:creationId xmlns:a16="http://schemas.microsoft.com/office/drawing/2014/main" id="{E139D953-90E1-4659-B55C-A26D751F227E}"/>
              </a:ext>
            </a:extLst>
          </p:cNvPr>
          <p:cNvSpPr>
            <a:spLocks noGrp="1"/>
          </p:cNvSpPr>
          <p:nvPr>
            <p:ph idx="1"/>
          </p:nvPr>
        </p:nvSpPr>
        <p:spPr>
          <a:xfrm>
            <a:off x="581192" y="1663795"/>
            <a:ext cx="9504709" cy="4311555"/>
          </a:xfrm>
        </p:spPr>
        <p:txBody>
          <a:bodyPr>
            <a:normAutofit/>
          </a:bodyPr>
          <a:lstStyle/>
          <a:p>
            <a:r>
              <a:rPr lang="en-US" dirty="0"/>
              <a:t>World Relief Memphis</a:t>
            </a:r>
          </a:p>
          <a:p>
            <a:pPr lvl="1"/>
            <a:r>
              <a:rPr lang="en-US" dirty="0"/>
              <a:t>They opened their office in Memphis in 2012 and were the sole resettlement agency in Memphis until 2023. </a:t>
            </a:r>
          </a:p>
          <a:p>
            <a:pPr lvl="1"/>
            <a:r>
              <a:rPr lang="en-US" dirty="0"/>
              <a:t>They welcome the refugees and then get us the necessary paperwork to schedule the exams. </a:t>
            </a:r>
          </a:p>
          <a:p>
            <a:pPr lvl="1"/>
            <a:r>
              <a:rPr lang="en-US" dirty="0"/>
              <a:t>We meet monthly to coordinate our services</a:t>
            </a:r>
          </a:p>
          <a:p>
            <a:pPr lvl="1"/>
            <a:r>
              <a:rPr lang="en-US" dirty="0"/>
              <a:t>They provide the initial services for the first 30-90 days including housing, essential furnishings, food, clothing, community/cultural orientation, and employment services. </a:t>
            </a:r>
          </a:p>
          <a:p>
            <a:pPr lvl="1"/>
            <a:r>
              <a:rPr lang="en-US" dirty="0"/>
              <a:t>worldrelief.org/</a:t>
            </a:r>
            <a:r>
              <a:rPr lang="en-US" dirty="0" err="1"/>
              <a:t>memphis</a:t>
            </a:r>
            <a:r>
              <a:rPr lang="en-US" dirty="0"/>
              <a:t>/</a:t>
            </a:r>
          </a:p>
          <a:p>
            <a:r>
              <a:rPr lang="en-US" dirty="0"/>
              <a:t>Bethany Christian Services</a:t>
            </a:r>
          </a:p>
          <a:p>
            <a:pPr lvl="1"/>
            <a:r>
              <a:rPr lang="en-US" dirty="0"/>
              <a:t>Began resettling refugees June 2023 due to increased demand for resettlement. Ended for all practical purposes 2025. </a:t>
            </a:r>
          </a:p>
          <a:p>
            <a:pPr lvl="1"/>
            <a:r>
              <a:rPr lang="en-US" dirty="0"/>
              <a:t>Had the Resettlement &amp; Placement grant but not some of the supportive services</a:t>
            </a:r>
          </a:p>
        </p:txBody>
      </p:sp>
      <p:pic>
        <p:nvPicPr>
          <p:cNvPr id="4" name="Picture 3">
            <a:extLst>
              <a:ext uri="{FF2B5EF4-FFF2-40B4-BE49-F238E27FC236}">
                <a16:creationId xmlns:a16="http://schemas.microsoft.com/office/drawing/2014/main" id="{7B096F0F-875D-4302-B77B-2CCE7867C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331645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F05A34CD-D4A4-AC60-4894-CBD9A9ED6C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7350" y="0"/>
            <a:ext cx="8877300" cy="6815568"/>
          </a:xfrm>
        </p:spPr>
      </p:pic>
      <p:sp>
        <p:nvSpPr>
          <p:cNvPr id="6" name="TextBox 5">
            <a:extLst>
              <a:ext uri="{FF2B5EF4-FFF2-40B4-BE49-F238E27FC236}">
                <a16:creationId xmlns:a16="http://schemas.microsoft.com/office/drawing/2014/main" id="{7EA196A8-0AB7-A10D-34EB-3350C1CAB6B4}"/>
              </a:ext>
            </a:extLst>
          </p:cNvPr>
          <p:cNvSpPr txBox="1"/>
          <p:nvPr/>
        </p:nvSpPr>
        <p:spPr>
          <a:xfrm>
            <a:off x="483995" y="5892484"/>
            <a:ext cx="1791222" cy="600164"/>
          </a:xfrm>
          <a:prstGeom prst="rect">
            <a:avLst/>
          </a:prstGeom>
          <a:noFill/>
        </p:spPr>
        <p:txBody>
          <a:bodyPr wrap="square" rtlCol="0">
            <a:spAutoFit/>
          </a:bodyPr>
          <a:lstStyle/>
          <a:p>
            <a:r>
              <a:rPr lang="en-US" sz="1100" dirty="0"/>
              <a:t>https://tnrefugees.org/wp-content/uploads/2022/05/2021-Year-in-Review.pdf</a:t>
            </a:r>
          </a:p>
        </p:txBody>
      </p:sp>
    </p:spTree>
    <p:extLst>
      <p:ext uri="{BB962C8B-B14F-4D97-AF65-F5344CB8AC3E}">
        <p14:creationId xmlns:p14="http://schemas.microsoft.com/office/powerpoint/2010/main" val="2597598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C9908-89C4-4FFD-897E-2D5B874949B1}"/>
              </a:ext>
            </a:extLst>
          </p:cNvPr>
          <p:cNvSpPr>
            <a:spLocks noGrp="1"/>
          </p:cNvSpPr>
          <p:nvPr>
            <p:ph type="title"/>
          </p:nvPr>
        </p:nvSpPr>
        <p:spPr/>
        <p:txBody>
          <a:bodyPr/>
          <a:lstStyle/>
          <a:p>
            <a:endParaRPr lang="en-US"/>
          </a:p>
        </p:txBody>
      </p:sp>
      <p:pic>
        <p:nvPicPr>
          <p:cNvPr id="8" name="Content Placeholder 7" descr="Chart&#10;&#10;Description automatically generated with low confidence">
            <a:extLst>
              <a:ext uri="{FF2B5EF4-FFF2-40B4-BE49-F238E27FC236}">
                <a16:creationId xmlns:a16="http://schemas.microsoft.com/office/drawing/2014/main" id="{6909E4E8-5772-41BD-8FC2-3A58509069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245901"/>
          </a:xfrm>
        </p:spPr>
      </p:pic>
      <p:sp>
        <p:nvSpPr>
          <p:cNvPr id="12" name="TextBox 11">
            <a:extLst>
              <a:ext uri="{FF2B5EF4-FFF2-40B4-BE49-F238E27FC236}">
                <a16:creationId xmlns:a16="http://schemas.microsoft.com/office/drawing/2014/main" id="{05C2956F-B175-7A92-62F5-6246705EA811}"/>
              </a:ext>
            </a:extLst>
          </p:cNvPr>
          <p:cNvSpPr txBox="1"/>
          <p:nvPr/>
        </p:nvSpPr>
        <p:spPr>
          <a:xfrm>
            <a:off x="939452" y="6368948"/>
            <a:ext cx="10033348" cy="646331"/>
          </a:xfrm>
          <a:prstGeom prst="rect">
            <a:avLst/>
          </a:prstGeom>
          <a:noFill/>
        </p:spPr>
        <p:txBody>
          <a:bodyPr wrap="square" rtlCol="0">
            <a:spAutoFit/>
          </a:bodyPr>
          <a:lstStyle/>
          <a:p>
            <a:r>
              <a:rPr lang="en-US" sz="1800" dirty="0"/>
              <a:t>https://tnrefugees.org/wp-content/uploads/2022/05/2021-Year-in-Review.pdf</a:t>
            </a:r>
          </a:p>
          <a:p>
            <a:endParaRPr lang="en-US" dirty="0"/>
          </a:p>
        </p:txBody>
      </p:sp>
      <p:sp>
        <p:nvSpPr>
          <p:cNvPr id="4" name="TextBox 3">
            <a:extLst>
              <a:ext uri="{FF2B5EF4-FFF2-40B4-BE49-F238E27FC236}">
                <a16:creationId xmlns:a16="http://schemas.microsoft.com/office/drawing/2014/main" id="{0D7086B9-1119-4DBD-93FF-AD96374970A3}"/>
              </a:ext>
            </a:extLst>
          </p:cNvPr>
          <p:cNvSpPr txBox="1"/>
          <p:nvPr/>
        </p:nvSpPr>
        <p:spPr>
          <a:xfrm>
            <a:off x="1204988" y="4871990"/>
            <a:ext cx="1338832" cy="369332"/>
          </a:xfrm>
          <a:prstGeom prst="rect">
            <a:avLst/>
          </a:prstGeom>
          <a:noFill/>
        </p:spPr>
        <p:txBody>
          <a:bodyPr wrap="square" rtlCol="0">
            <a:spAutoFit/>
          </a:bodyPr>
          <a:lstStyle/>
          <a:p>
            <a:r>
              <a:rPr lang="en-US" dirty="0"/>
              <a:t>2024 19.6%</a:t>
            </a:r>
          </a:p>
        </p:txBody>
      </p:sp>
      <p:sp>
        <p:nvSpPr>
          <p:cNvPr id="7" name="TextBox 6">
            <a:extLst>
              <a:ext uri="{FF2B5EF4-FFF2-40B4-BE49-F238E27FC236}">
                <a16:creationId xmlns:a16="http://schemas.microsoft.com/office/drawing/2014/main" id="{DC82163C-5687-4FD5-BD0E-48C219E210A4}"/>
              </a:ext>
            </a:extLst>
          </p:cNvPr>
          <p:cNvSpPr txBox="1"/>
          <p:nvPr/>
        </p:nvSpPr>
        <p:spPr>
          <a:xfrm>
            <a:off x="6814384" y="4927601"/>
            <a:ext cx="1338831" cy="369332"/>
          </a:xfrm>
          <a:prstGeom prst="rect">
            <a:avLst/>
          </a:prstGeom>
          <a:noFill/>
        </p:spPr>
        <p:txBody>
          <a:bodyPr wrap="square" rtlCol="0">
            <a:spAutoFit/>
          </a:bodyPr>
          <a:lstStyle/>
          <a:p>
            <a:r>
              <a:rPr lang="en-US" dirty="0"/>
              <a:t>2024 12.4%</a:t>
            </a:r>
          </a:p>
        </p:txBody>
      </p:sp>
      <p:sp>
        <p:nvSpPr>
          <p:cNvPr id="3" name="TextBox 2">
            <a:extLst>
              <a:ext uri="{FF2B5EF4-FFF2-40B4-BE49-F238E27FC236}">
                <a16:creationId xmlns:a16="http://schemas.microsoft.com/office/drawing/2014/main" id="{DF068702-1E23-4CC7-986D-5CB8C30C7D87}"/>
              </a:ext>
            </a:extLst>
          </p:cNvPr>
          <p:cNvSpPr txBox="1"/>
          <p:nvPr/>
        </p:nvSpPr>
        <p:spPr>
          <a:xfrm>
            <a:off x="9535887" y="4867633"/>
            <a:ext cx="1540042" cy="369332"/>
          </a:xfrm>
          <a:prstGeom prst="rect">
            <a:avLst/>
          </a:prstGeom>
          <a:noFill/>
        </p:spPr>
        <p:txBody>
          <a:bodyPr wrap="square" rtlCol="0">
            <a:spAutoFit/>
          </a:bodyPr>
          <a:lstStyle/>
          <a:p>
            <a:r>
              <a:rPr lang="en-US" dirty="0"/>
              <a:t>2024 13.2%</a:t>
            </a:r>
          </a:p>
        </p:txBody>
      </p:sp>
    </p:spTree>
    <p:extLst>
      <p:ext uri="{BB962C8B-B14F-4D97-AF65-F5344CB8AC3E}">
        <p14:creationId xmlns:p14="http://schemas.microsoft.com/office/powerpoint/2010/main" val="263290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0014CAC-2FCD-463A-B9FD-DCE42F01C3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158" y="-13795"/>
            <a:ext cx="10318742" cy="6885590"/>
          </a:xfrm>
        </p:spPr>
      </p:pic>
    </p:spTree>
    <p:extLst>
      <p:ext uri="{BB962C8B-B14F-4D97-AF65-F5344CB8AC3E}">
        <p14:creationId xmlns:p14="http://schemas.microsoft.com/office/powerpoint/2010/main" val="303341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7030-A3EB-40E0-96B0-E85670990C0D}"/>
              </a:ext>
            </a:extLst>
          </p:cNvPr>
          <p:cNvSpPr>
            <a:spLocks noGrp="1"/>
          </p:cNvSpPr>
          <p:nvPr>
            <p:ph type="title"/>
          </p:nvPr>
        </p:nvSpPr>
        <p:spPr>
          <a:xfrm>
            <a:off x="-539140" y="376229"/>
            <a:ext cx="11029616" cy="1188720"/>
          </a:xfrm>
        </p:spPr>
        <p:txBody>
          <a:bodyPr>
            <a:normAutofit fontScale="90000"/>
          </a:bodyPr>
          <a:lstStyle/>
          <a:p>
            <a:pPr algn="ctr"/>
            <a:r>
              <a:rPr lang="en-US" sz="4000" dirty="0">
                <a:latin typeface="Candara" panose="020E0502030303020204" pitchFamily="34" charset="0"/>
              </a:rPr>
              <a:t>Domestic Health Refugee </a:t>
            </a:r>
            <a:br>
              <a:rPr lang="en-US" sz="4000" dirty="0">
                <a:latin typeface="Candara" panose="020E0502030303020204" pitchFamily="34" charset="0"/>
              </a:rPr>
            </a:br>
            <a:r>
              <a:rPr lang="en-US" sz="4000" dirty="0">
                <a:latin typeface="Candara" panose="020E0502030303020204" pitchFamily="34" charset="0"/>
              </a:rPr>
              <a:t>Medical Screening</a:t>
            </a:r>
          </a:p>
        </p:txBody>
      </p:sp>
      <p:sp>
        <p:nvSpPr>
          <p:cNvPr id="3" name="Content Placeholder 2">
            <a:extLst>
              <a:ext uri="{FF2B5EF4-FFF2-40B4-BE49-F238E27FC236}">
                <a16:creationId xmlns:a16="http://schemas.microsoft.com/office/drawing/2014/main" id="{2DF51FD1-2A11-4A41-9E0C-272E63C9D4D8}"/>
              </a:ext>
            </a:extLst>
          </p:cNvPr>
          <p:cNvSpPr>
            <a:spLocks noGrp="1"/>
          </p:cNvSpPr>
          <p:nvPr>
            <p:ph idx="1"/>
          </p:nvPr>
        </p:nvSpPr>
        <p:spPr>
          <a:xfrm>
            <a:off x="677334" y="1564949"/>
            <a:ext cx="8927304" cy="4476413"/>
          </a:xfrm>
        </p:spPr>
        <p:txBody>
          <a:bodyPr>
            <a:noAutofit/>
          </a:bodyPr>
          <a:lstStyle/>
          <a:p>
            <a:r>
              <a:rPr lang="en-US" sz="2800" dirty="0">
                <a:solidFill>
                  <a:schemeClr val="tx1"/>
                </a:solidFill>
                <a:latin typeface="Candara" panose="020E0502030303020204" pitchFamily="34" charset="0"/>
              </a:rPr>
              <a:t>U.S. Domestic Medical Examination </a:t>
            </a:r>
          </a:p>
          <a:p>
            <a:r>
              <a:rPr lang="en-US" sz="2800" dirty="0">
                <a:solidFill>
                  <a:schemeClr val="tx1"/>
                </a:solidFill>
                <a:latin typeface="Candara" panose="020E0502030303020204" pitchFamily="34" charset="0"/>
              </a:rPr>
              <a:t>Empiric parasite treatment</a:t>
            </a:r>
          </a:p>
          <a:p>
            <a:r>
              <a:rPr lang="en-US" sz="2800" dirty="0">
                <a:solidFill>
                  <a:schemeClr val="tx1"/>
                </a:solidFill>
                <a:latin typeface="Candara" panose="020E0502030303020204" pitchFamily="34" charset="0"/>
              </a:rPr>
              <a:t>Lab testing (communicable diseases, etc.)</a:t>
            </a:r>
          </a:p>
          <a:p>
            <a:r>
              <a:rPr lang="en-US" sz="2800" dirty="0">
                <a:solidFill>
                  <a:schemeClr val="tx1"/>
                </a:solidFill>
                <a:latin typeface="Candara" panose="020E0502030303020204" pitchFamily="34" charset="0"/>
              </a:rPr>
              <a:t>Treatment for or linked to care for chronic medical conditions</a:t>
            </a:r>
          </a:p>
          <a:p>
            <a:r>
              <a:rPr lang="en-US" sz="2800" dirty="0">
                <a:solidFill>
                  <a:schemeClr val="tx1"/>
                </a:solidFill>
                <a:latin typeface="Candara" panose="020E0502030303020204" pitchFamily="34" charset="0"/>
              </a:rPr>
              <a:t>Basic mental health evaluation</a:t>
            </a:r>
          </a:p>
          <a:p>
            <a:r>
              <a:rPr lang="en-US" sz="2800" dirty="0">
                <a:solidFill>
                  <a:schemeClr val="tx1"/>
                </a:solidFill>
                <a:latin typeface="Candara" panose="020E0502030303020204" pitchFamily="34" charset="0"/>
              </a:rPr>
              <a:t>Vaccinations</a:t>
            </a:r>
          </a:p>
          <a:p>
            <a:r>
              <a:rPr lang="en-US" sz="2800" dirty="0">
                <a:solidFill>
                  <a:schemeClr val="tx1"/>
                </a:solidFill>
                <a:latin typeface="Candara" panose="020E0502030303020204" pitchFamily="34" charset="0"/>
              </a:rPr>
              <a:t>Interpretation services always provided free of charge</a:t>
            </a:r>
          </a:p>
        </p:txBody>
      </p:sp>
      <p:pic>
        <p:nvPicPr>
          <p:cNvPr id="4" name="Picture 3">
            <a:extLst>
              <a:ext uri="{FF2B5EF4-FFF2-40B4-BE49-F238E27FC236}">
                <a16:creationId xmlns:a16="http://schemas.microsoft.com/office/drawing/2014/main" id="{CD702B58-9D14-4414-9E86-8F8F78C33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3992530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1C34-DC72-4748-B5DE-1E9466B87742}"/>
              </a:ext>
            </a:extLst>
          </p:cNvPr>
          <p:cNvSpPr>
            <a:spLocks noGrp="1"/>
          </p:cNvSpPr>
          <p:nvPr>
            <p:ph type="title"/>
          </p:nvPr>
        </p:nvSpPr>
        <p:spPr/>
        <p:txBody>
          <a:bodyPr/>
          <a:lstStyle/>
          <a:p>
            <a:r>
              <a:rPr lang="en-US" dirty="0">
                <a:latin typeface="Candara" panose="020E0502030303020204" pitchFamily="34" charset="0"/>
              </a:rPr>
              <a:t>Purpose of Workshop</a:t>
            </a:r>
          </a:p>
        </p:txBody>
      </p:sp>
      <p:sp>
        <p:nvSpPr>
          <p:cNvPr id="3" name="Content Placeholder 2">
            <a:extLst>
              <a:ext uri="{FF2B5EF4-FFF2-40B4-BE49-F238E27FC236}">
                <a16:creationId xmlns:a16="http://schemas.microsoft.com/office/drawing/2014/main" id="{6620E697-254B-419B-A66E-A5CA58087607}"/>
              </a:ext>
            </a:extLst>
          </p:cNvPr>
          <p:cNvSpPr>
            <a:spLocks noGrp="1"/>
          </p:cNvSpPr>
          <p:nvPr>
            <p:ph idx="1"/>
          </p:nvPr>
        </p:nvSpPr>
        <p:spPr/>
        <p:txBody>
          <a:bodyPr/>
          <a:lstStyle/>
          <a:p>
            <a:r>
              <a:rPr lang="en-US" sz="2000" dirty="0">
                <a:latin typeface="Candara" panose="020E0502030303020204" pitchFamily="34" charset="0"/>
              </a:rPr>
              <a:t>To describe how a faith-based federally qualified health care center (FQHC) in Memphis, TN partnered with resettlement organizations to provide domestic medical screenings and a medical home for those recently arrived. The vision and our clinic operations will be described as well as time to network and think about how any place of medical care might welcome refugees.</a:t>
            </a:r>
          </a:p>
          <a:p>
            <a:endParaRPr lang="en-US" dirty="0"/>
          </a:p>
        </p:txBody>
      </p:sp>
      <p:pic>
        <p:nvPicPr>
          <p:cNvPr id="5" name="Picture 4">
            <a:extLst>
              <a:ext uri="{FF2B5EF4-FFF2-40B4-BE49-F238E27FC236}">
                <a16:creationId xmlns:a16="http://schemas.microsoft.com/office/drawing/2014/main" id="{2E932E54-4439-4588-82A7-6130D1C98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3008553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544B-FF0A-48A5-8AD0-2159D1B679AE}"/>
              </a:ext>
            </a:extLst>
          </p:cNvPr>
          <p:cNvSpPr>
            <a:spLocks noGrp="1"/>
          </p:cNvSpPr>
          <p:nvPr>
            <p:ph type="title"/>
          </p:nvPr>
        </p:nvSpPr>
        <p:spPr>
          <a:xfrm>
            <a:off x="581192" y="132080"/>
            <a:ext cx="8707187" cy="1188720"/>
          </a:xfrm>
        </p:spPr>
        <p:txBody>
          <a:bodyPr>
            <a:normAutofit/>
          </a:bodyPr>
          <a:lstStyle/>
          <a:p>
            <a:pPr algn="ctr"/>
            <a:r>
              <a:rPr lang="en-US" dirty="0"/>
              <a:t>Health Goals for Refugees </a:t>
            </a:r>
            <a:br>
              <a:rPr lang="en-US" dirty="0"/>
            </a:br>
            <a:r>
              <a:rPr lang="en-US" dirty="0"/>
              <a:t>Flourishing in Memphis</a:t>
            </a:r>
          </a:p>
        </p:txBody>
      </p:sp>
      <p:sp>
        <p:nvSpPr>
          <p:cNvPr id="3" name="Content Placeholder 2">
            <a:extLst>
              <a:ext uri="{FF2B5EF4-FFF2-40B4-BE49-F238E27FC236}">
                <a16:creationId xmlns:a16="http://schemas.microsoft.com/office/drawing/2014/main" id="{652EF8EA-8D3C-4FA7-A4E1-FCBA7F0C209F}"/>
              </a:ext>
            </a:extLst>
          </p:cNvPr>
          <p:cNvSpPr>
            <a:spLocks noGrp="1"/>
          </p:cNvSpPr>
          <p:nvPr>
            <p:ph idx="1"/>
          </p:nvPr>
        </p:nvSpPr>
        <p:spPr>
          <a:xfrm>
            <a:off x="281884" y="1548384"/>
            <a:ext cx="9804017" cy="4385056"/>
          </a:xfrm>
        </p:spPr>
        <p:txBody>
          <a:bodyPr>
            <a:normAutofit lnSpcReduction="10000"/>
          </a:bodyPr>
          <a:lstStyle/>
          <a:p>
            <a:r>
              <a:rPr lang="en-US" sz="2400" dirty="0"/>
              <a:t>Access to Primary Care Services and Specialty Services</a:t>
            </a:r>
          </a:p>
          <a:p>
            <a:r>
              <a:rPr lang="en-US" sz="2400" dirty="0"/>
              <a:t>Always having interpreter for communication</a:t>
            </a:r>
          </a:p>
          <a:p>
            <a:r>
              <a:rPr lang="en-US" sz="2400" dirty="0"/>
              <a:t>Linking into care for wellness exams (different from refugee physical)</a:t>
            </a:r>
          </a:p>
          <a:p>
            <a:r>
              <a:rPr lang="en-US" sz="2400" dirty="0"/>
              <a:t>Refugee women’s health</a:t>
            </a:r>
          </a:p>
          <a:p>
            <a:r>
              <a:rPr lang="en-US" sz="2400" dirty="0"/>
              <a:t>Pediatric Care</a:t>
            </a:r>
          </a:p>
          <a:p>
            <a:r>
              <a:rPr lang="en-US" sz="2400" dirty="0"/>
              <a:t>Mental Health Care</a:t>
            </a:r>
          </a:p>
          <a:p>
            <a:r>
              <a:rPr lang="en-US" sz="2400" dirty="0"/>
              <a:t>Goal of being able to navigate their medical services and insurances</a:t>
            </a:r>
          </a:p>
          <a:p>
            <a:r>
              <a:rPr lang="en-US" sz="2400" dirty="0"/>
              <a:t>NO MATTER WHAT….They can come to CCHS. </a:t>
            </a:r>
          </a:p>
        </p:txBody>
      </p:sp>
      <p:pic>
        <p:nvPicPr>
          <p:cNvPr id="4" name="Picture 3">
            <a:extLst>
              <a:ext uri="{FF2B5EF4-FFF2-40B4-BE49-F238E27FC236}">
                <a16:creationId xmlns:a16="http://schemas.microsoft.com/office/drawing/2014/main" id="{17CC7949-B039-4129-BCF9-449B332F4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1552683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984B-A114-4F58-B3FB-2B98A7499A66}"/>
              </a:ext>
            </a:extLst>
          </p:cNvPr>
          <p:cNvSpPr>
            <a:spLocks noGrp="1"/>
          </p:cNvSpPr>
          <p:nvPr>
            <p:ph type="title"/>
          </p:nvPr>
        </p:nvSpPr>
        <p:spPr/>
        <p:txBody>
          <a:bodyPr/>
          <a:lstStyle/>
          <a:p>
            <a:r>
              <a:rPr lang="en-US" dirty="0"/>
              <a:t>What Makes a Clinic Welcoming?</a:t>
            </a:r>
          </a:p>
        </p:txBody>
      </p:sp>
      <p:sp>
        <p:nvSpPr>
          <p:cNvPr id="3" name="Content Placeholder 2">
            <a:extLst>
              <a:ext uri="{FF2B5EF4-FFF2-40B4-BE49-F238E27FC236}">
                <a16:creationId xmlns:a16="http://schemas.microsoft.com/office/drawing/2014/main" id="{8FEB423C-E451-441C-B501-F7569BE1EB8D}"/>
              </a:ext>
            </a:extLst>
          </p:cNvPr>
          <p:cNvSpPr>
            <a:spLocks noGrp="1"/>
          </p:cNvSpPr>
          <p:nvPr>
            <p:ph idx="1"/>
          </p:nvPr>
        </p:nvSpPr>
        <p:spPr>
          <a:xfrm>
            <a:off x="677334" y="1485041"/>
            <a:ext cx="8596668" cy="5273269"/>
          </a:xfrm>
        </p:spPr>
        <p:txBody>
          <a:bodyPr>
            <a:normAutofit/>
          </a:bodyPr>
          <a:lstStyle/>
          <a:p>
            <a:r>
              <a:rPr lang="en-US" dirty="0"/>
              <a:t>Communication</a:t>
            </a:r>
          </a:p>
          <a:p>
            <a:pPr lvl="1"/>
            <a:r>
              <a:rPr lang="en-US" dirty="0"/>
              <a:t>Access to interpreters in person or virtual at all stations of a medical visit. </a:t>
            </a:r>
          </a:p>
          <a:p>
            <a:pPr lvl="1"/>
            <a:r>
              <a:rPr lang="en-US" dirty="0"/>
              <a:t>Written materials in the patient’s language</a:t>
            </a:r>
          </a:p>
          <a:p>
            <a:r>
              <a:rPr lang="en-US" dirty="0"/>
              <a:t>Time</a:t>
            </a:r>
          </a:p>
          <a:p>
            <a:pPr lvl="1"/>
            <a:r>
              <a:rPr lang="en-US" dirty="0"/>
              <a:t>Allowance for increased triage and visit time</a:t>
            </a:r>
          </a:p>
          <a:p>
            <a:r>
              <a:rPr lang="en-US" dirty="0"/>
              <a:t>Personnel</a:t>
            </a:r>
          </a:p>
          <a:p>
            <a:pPr lvl="1"/>
            <a:r>
              <a:rPr lang="en-US" dirty="0"/>
              <a:t>Welcoming staff</a:t>
            </a:r>
          </a:p>
          <a:p>
            <a:pPr lvl="1"/>
            <a:r>
              <a:rPr lang="en-US" dirty="0"/>
              <a:t>Hiring staff from the refugee community</a:t>
            </a:r>
          </a:p>
          <a:p>
            <a:pPr lvl="1"/>
            <a:r>
              <a:rPr lang="en-US" dirty="0"/>
              <a:t>Provider education </a:t>
            </a:r>
          </a:p>
          <a:p>
            <a:pPr lvl="2"/>
            <a:r>
              <a:rPr lang="en-US" dirty="0"/>
              <a:t>Common medical issues from country of origin</a:t>
            </a:r>
          </a:p>
          <a:p>
            <a:pPr lvl="2"/>
            <a:r>
              <a:rPr lang="en-US" dirty="0"/>
              <a:t>Common ways their culture interacts with medical beliefs</a:t>
            </a:r>
          </a:p>
          <a:p>
            <a:r>
              <a:rPr lang="en-US" dirty="0"/>
              <a:t>Location</a:t>
            </a:r>
          </a:p>
          <a:p>
            <a:pPr lvl="1"/>
            <a:r>
              <a:rPr lang="en-US" dirty="0"/>
              <a:t>Decrease transportation barriers</a:t>
            </a:r>
          </a:p>
        </p:txBody>
      </p:sp>
      <p:pic>
        <p:nvPicPr>
          <p:cNvPr id="4" name="Picture 3">
            <a:extLst>
              <a:ext uri="{FF2B5EF4-FFF2-40B4-BE49-F238E27FC236}">
                <a16:creationId xmlns:a16="http://schemas.microsoft.com/office/drawing/2014/main" id="{4EA73321-FE50-40EF-B2F5-2F077BAAA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154469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6AA0-FA8F-4F71-8F9E-F28675FF8C67}"/>
              </a:ext>
            </a:extLst>
          </p:cNvPr>
          <p:cNvSpPr>
            <a:spLocks noGrp="1"/>
          </p:cNvSpPr>
          <p:nvPr>
            <p:ph type="ctrTitle"/>
          </p:nvPr>
        </p:nvSpPr>
        <p:spPr>
          <a:xfrm>
            <a:off x="1445191" y="2807167"/>
            <a:ext cx="7766936" cy="1646302"/>
          </a:xfrm>
        </p:spPr>
        <p:txBody>
          <a:bodyPr/>
          <a:lstStyle/>
          <a:p>
            <a:pPr algn="ctr"/>
            <a:r>
              <a:rPr lang="en-US" dirty="0"/>
              <a:t>The Need</a:t>
            </a:r>
          </a:p>
        </p:txBody>
      </p:sp>
      <p:sp>
        <p:nvSpPr>
          <p:cNvPr id="3" name="Subtitle 2">
            <a:extLst>
              <a:ext uri="{FF2B5EF4-FFF2-40B4-BE49-F238E27FC236}">
                <a16:creationId xmlns:a16="http://schemas.microsoft.com/office/drawing/2014/main" id="{D3550C42-BB14-4330-8B94-B1111556490C}"/>
              </a:ext>
            </a:extLst>
          </p:cNvPr>
          <p:cNvSpPr>
            <a:spLocks noGrp="1"/>
          </p:cNvSpPr>
          <p:nvPr>
            <p:ph type="subTitle" idx="1"/>
          </p:nvPr>
        </p:nvSpPr>
        <p:spPr>
          <a:xfrm>
            <a:off x="1493317" y="4412564"/>
            <a:ext cx="7766936" cy="1096899"/>
          </a:xfrm>
        </p:spPr>
        <p:txBody>
          <a:bodyPr/>
          <a:lstStyle/>
          <a:p>
            <a:pPr algn="ctr"/>
            <a:r>
              <a:rPr lang="en-US" dirty="0"/>
              <a:t>President Biden Elected 2020 </a:t>
            </a:r>
          </a:p>
          <a:p>
            <a:endParaRPr lang="en-US" dirty="0"/>
          </a:p>
        </p:txBody>
      </p:sp>
      <p:pic>
        <p:nvPicPr>
          <p:cNvPr id="4" name="Picture 3">
            <a:extLst>
              <a:ext uri="{FF2B5EF4-FFF2-40B4-BE49-F238E27FC236}">
                <a16:creationId xmlns:a16="http://schemas.microsoft.com/office/drawing/2014/main" id="{55CEFD1C-0712-480A-9749-406C8A9A6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pic>
        <p:nvPicPr>
          <p:cNvPr id="7170" name="Picture 2" descr="Joe Biden takes the presidential oath of office while wearing a Ralph Lauren suit made at Rochester's Hickey Freeman plant.">
            <a:extLst>
              <a:ext uri="{FF2B5EF4-FFF2-40B4-BE49-F238E27FC236}">
                <a16:creationId xmlns:a16="http://schemas.microsoft.com/office/drawing/2014/main" id="{54BA295C-2288-464B-BA9D-C6A5C6A5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89" y="23659"/>
            <a:ext cx="4059591" cy="30077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1C94A7-F45F-4459-BE59-99A3438C51B5}"/>
              </a:ext>
            </a:extLst>
          </p:cNvPr>
          <p:cNvSpPr txBox="1"/>
          <p:nvPr/>
        </p:nvSpPr>
        <p:spPr>
          <a:xfrm>
            <a:off x="4970761" y="151254"/>
            <a:ext cx="2811952" cy="369332"/>
          </a:xfrm>
          <a:prstGeom prst="rect">
            <a:avLst/>
          </a:prstGeom>
          <a:noFill/>
        </p:spPr>
        <p:txBody>
          <a:bodyPr wrap="square" rtlCol="0">
            <a:spAutoFit/>
          </a:bodyPr>
          <a:lstStyle/>
          <a:p>
            <a:r>
              <a:rPr lang="en-US" dirty="0"/>
              <a:t>Picture from </a:t>
            </a:r>
            <a:r>
              <a:rPr lang="en-US" i="1" dirty="0"/>
              <a:t>USA Today</a:t>
            </a:r>
          </a:p>
        </p:txBody>
      </p:sp>
    </p:spTree>
    <p:extLst>
      <p:ext uri="{BB962C8B-B14F-4D97-AF65-F5344CB8AC3E}">
        <p14:creationId xmlns:p14="http://schemas.microsoft.com/office/powerpoint/2010/main" val="1556962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D00D9-1AB5-4E40-B381-954F927AC959}"/>
              </a:ext>
            </a:extLst>
          </p:cNvPr>
          <p:cNvSpPr>
            <a:spLocks noGrp="1"/>
          </p:cNvSpPr>
          <p:nvPr>
            <p:ph type="title"/>
          </p:nvPr>
        </p:nvSpPr>
        <p:spPr/>
        <p:txBody>
          <a:bodyPr/>
          <a:lstStyle/>
          <a:p>
            <a:r>
              <a:rPr lang="en-US" dirty="0"/>
              <a:t>Situation 2020</a:t>
            </a:r>
          </a:p>
        </p:txBody>
      </p:sp>
      <p:sp>
        <p:nvSpPr>
          <p:cNvPr id="3" name="Content Placeholder 2">
            <a:extLst>
              <a:ext uri="{FF2B5EF4-FFF2-40B4-BE49-F238E27FC236}">
                <a16:creationId xmlns:a16="http://schemas.microsoft.com/office/drawing/2014/main" id="{72BD75F6-2E10-4A8C-B11B-824F6CD1FD3F}"/>
              </a:ext>
            </a:extLst>
          </p:cNvPr>
          <p:cNvSpPr>
            <a:spLocks noGrp="1"/>
          </p:cNvSpPr>
          <p:nvPr>
            <p:ph idx="1"/>
          </p:nvPr>
        </p:nvSpPr>
        <p:spPr/>
        <p:txBody>
          <a:bodyPr/>
          <a:lstStyle/>
          <a:p>
            <a:r>
              <a:rPr lang="en-US" dirty="0"/>
              <a:t>We saw a total of 13 refugee physicals in all of the 2020 year (Oct 2019 – Sept 2020)</a:t>
            </a:r>
          </a:p>
          <a:p>
            <a:r>
              <a:rPr lang="en-US" dirty="0"/>
              <a:t>Infrastructure had atrophied due to lack of use. </a:t>
            </a:r>
          </a:p>
          <a:p>
            <a:r>
              <a:rPr lang="en-US" dirty="0"/>
              <a:t>We needed to prepare for the increased numbers.</a:t>
            </a:r>
          </a:p>
        </p:txBody>
      </p:sp>
      <p:pic>
        <p:nvPicPr>
          <p:cNvPr id="4" name="Picture 3">
            <a:extLst>
              <a:ext uri="{FF2B5EF4-FFF2-40B4-BE49-F238E27FC236}">
                <a16:creationId xmlns:a16="http://schemas.microsoft.com/office/drawing/2014/main" id="{5685B37B-CDAE-4D0B-B954-287417EDC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3873598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C51A8-7708-45F5-B196-77DCEF2C2FD4}"/>
              </a:ext>
            </a:extLst>
          </p:cNvPr>
          <p:cNvSpPr>
            <a:spLocks noGrp="1"/>
          </p:cNvSpPr>
          <p:nvPr>
            <p:ph type="title"/>
          </p:nvPr>
        </p:nvSpPr>
        <p:spPr/>
        <p:txBody>
          <a:bodyPr/>
          <a:lstStyle/>
          <a:p>
            <a:r>
              <a:rPr lang="en-US" dirty="0"/>
              <a:t>Preparation</a:t>
            </a:r>
          </a:p>
        </p:txBody>
      </p:sp>
      <p:sp>
        <p:nvSpPr>
          <p:cNvPr id="3" name="Content Placeholder 2">
            <a:extLst>
              <a:ext uri="{FF2B5EF4-FFF2-40B4-BE49-F238E27FC236}">
                <a16:creationId xmlns:a16="http://schemas.microsoft.com/office/drawing/2014/main" id="{53B28915-AC30-4C49-82D0-7E4EAAFEDA3C}"/>
              </a:ext>
            </a:extLst>
          </p:cNvPr>
          <p:cNvSpPr>
            <a:spLocks noGrp="1"/>
          </p:cNvSpPr>
          <p:nvPr>
            <p:ph idx="1"/>
          </p:nvPr>
        </p:nvSpPr>
        <p:spPr>
          <a:xfrm>
            <a:off x="677334" y="1423164"/>
            <a:ext cx="8596668" cy="5183891"/>
          </a:xfrm>
        </p:spPr>
        <p:txBody>
          <a:bodyPr>
            <a:normAutofit/>
          </a:bodyPr>
          <a:lstStyle/>
          <a:p>
            <a:r>
              <a:rPr lang="en-US" dirty="0"/>
              <a:t>Lead given 4 hours/week x 2 months of admin time</a:t>
            </a:r>
          </a:p>
          <a:p>
            <a:r>
              <a:rPr lang="en-US" dirty="0"/>
              <a:t>Meetings with key clinic team members</a:t>
            </a:r>
          </a:p>
          <a:p>
            <a:pPr lvl="1"/>
            <a:r>
              <a:rPr lang="en-US" dirty="0"/>
              <a:t>Front staff/Clinic manager</a:t>
            </a:r>
          </a:p>
          <a:p>
            <a:pPr lvl="1"/>
            <a:r>
              <a:rPr lang="en-US" dirty="0"/>
              <a:t>Nursing/MA</a:t>
            </a:r>
          </a:p>
          <a:p>
            <a:pPr lvl="1"/>
            <a:r>
              <a:rPr lang="en-US" dirty="0"/>
              <a:t>Providers</a:t>
            </a:r>
          </a:p>
          <a:p>
            <a:r>
              <a:rPr lang="en-US" dirty="0"/>
              <a:t>Meetings with community partner</a:t>
            </a:r>
          </a:p>
          <a:p>
            <a:pPr lvl="1"/>
            <a:r>
              <a:rPr lang="en-US" dirty="0"/>
              <a:t>World Relief: Started monthly meetings, exchanged new information (personnel, procedures, documents)</a:t>
            </a:r>
          </a:p>
          <a:p>
            <a:r>
              <a:rPr lang="en-US" dirty="0"/>
              <a:t>Designed a weekly Refugee Clinic and received approval from C suite</a:t>
            </a:r>
          </a:p>
          <a:p>
            <a:pPr lvl="1"/>
            <a:r>
              <a:rPr lang="en-US" dirty="0"/>
              <a:t>Wrote the clinic protocols for scheduling, clinic flow </a:t>
            </a:r>
          </a:p>
          <a:p>
            <a:r>
              <a:rPr lang="en-US" dirty="0"/>
              <a:t>Training</a:t>
            </a:r>
          </a:p>
          <a:p>
            <a:pPr lvl="1"/>
            <a:r>
              <a:rPr lang="en-US" dirty="0"/>
              <a:t>Clinic staff on process and refugee pathway with a goal of increasing compassion</a:t>
            </a:r>
          </a:p>
          <a:p>
            <a:pPr lvl="1"/>
            <a:r>
              <a:rPr lang="en-US" dirty="0"/>
              <a:t>Providers on domestic medical screening exam with lunch sessions.  Made providing them opt-in. </a:t>
            </a:r>
          </a:p>
          <a:p>
            <a:pPr lvl="1"/>
            <a:endParaRPr lang="en-US" dirty="0"/>
          </a:p>
        </p:txBody>
      </p:sp>
      <p:pic>
        <p:nvPicPr>
          <p:cNvPr id="4" name="Picture 3">
            <a:extLst>
              <a:ext uri="{FF2B5EF4-FFF2-40B4-BE49-F238E27FC236}">
                <a16:creationId xmlns:a16="http://schemas.microsoft.com/office/drawing/2014/main" id="{6DBBA0F6-4C92-44F9-8AD3-84589D284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pic>
        <p:nvPicPr>
          <p:cNvPr id="8196" name="Picture 4" descr="Top view continuous line drawing of young business group holding hand together. Business teamwork concept - single line drawing vector. continuous line drawing of team holding hands together. Vector.">
            <a:extLst>
              <a:ext uri="{FF2B5EF4-FFF2-40B4-BE49-F238E27FC236}">
                <a16:creationId xmlns:a16="http://schemas.microsoft.com/office/drawing/2014/main" id="{2B7ADD92-E57A-4BFA-91EE-E54E8C88E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924" y="546420"/>
            <a:ext cx="3090947" cy="262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9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A10A-B024-40B3-B39A-CE8E046E4762}"/>
              </a:ext>
            </a:extLst>
          </p:cNvPr>
          <p:cNvSpPr>
            <a:spLocks noGrp="1"/>
          </p:cNvSpPr>
          <p:nvPr>
            <p:ph type="title"/>
          </p:nvPr>
        </p:nvSpPr>
        <p:spPr/>
        <p:txBody>
          <a:bodyPr/>
          <a:lstStyle/>
          <a:p>
            <a:r>
              <a:rPr lang="en-US" dirty="0"/>
              <a:t>Result</a:t>
            </a:r>
          </a:p>
        </p:txBody>
      </p:sp>
      <p:sp>
        <p:nvSpPr>
          <p:cNvPr id="3" name="Content Placeholder 2">
            <a:extLst>
              <a:ext uri="{FF2B5EF4-FFF2-40B4-BE49-F238E27FC236}">
                <a16:creationId xmlns:a16="http://schemas.microsoft.com/office/drawing/2014/main" id="{B9FC753A-2F74-4FBC-A364-BC9FF27D15DB}"/>
              </a:ext>
            </a:extLst>
          </p:cNvPr>
          <p:cNvSpPr>
            <a:spLocks noGrp="1"/>
          </p:cNvSpPr>
          <p:nvPr>
            <p:ph idx="1"/>
          </p:nvPr>
        </p:nvSpPr>
        <p:spPr>
          <a:xfrm>
            <a:off x="677334" y="1595045"/>
            <a:ext cx="8596668" cy="4446318"/>
          </a:xfrm>
        </p:spPr>
        <p:txBody>
          <a:bodyPr/>
          <a:lstStyle/>
          <a:p>
            <a:r>
              <a:rPr lang="en-US" dirty="0"/>
              <a:t>Successful ramp up without any clinic disruption</a:t>
            </a:r>
          </a:p>
          <a:p>
            <a:r>
              <a:rPr lang="en-US" dirty="0"/>
              <a:t>2020 – 13 exams</a:t>
            </a:r>
          </a:p>
          <a:p>
            <a:r>
              <a:rPr lang="en-US" dirty="0"/>
              <a:t>2021 – 53 exams</a:t>
            </a:r>
          </a:p>
          <a:p>
            <a:r>
              <a:rPr lang="en-US" dirty="0"/>
              <a:t>2022 – 205 exams</a:t>
            </a:r>
          </a:p>
          <a:p>
            <a:endParaRPr lang="en-US" dirty="0"/>
          </a:p>
          <a:p>
            <a:r>
              <a:rPr lang="en-US" dirty="0"/>
              <a:t>Feeling pretty good about our improved relationships and well oiled machine. </a:t>
            </a:r>
          </a:p>
        </p:txBody>
      </p:sp>
      <p:pic>
        <p:nvPicPr>
          <p:cNvPr id="5" name="Picture 4">
            <a:extLst>
              <a:ext uri="{FF2B5EF4-FFF2-40B4-BE49-F238E27FC236}">
                <a16:creationId xmlns:a16="http://schemas.microsoft.com/office/drawing/2014/main" id="{9516DD75-C158-4858-89C5-C21BCB4A2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pic>
        <p:nvPicPr>
          <p:cNvPr id="3074" name="Picture 2" descr="Bar Chart Icon In Blue Monochrome Flat Design, Vector Illustration">
            <a:extLst>
              <a:ext uri="{FF2B5EF4-FFF2-40B4-BE49-F238E27FC236}">
                <a16:creationId xmlns:a16="http://schemas.microsoft.com/office/drawing/2014/main" id="{F40E0519-076C-4A8C-BCF2-6BF79FCFC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948" y="4132561"/>
            <a:ext cx="2725439" cy="272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29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61BA8-2595-482B-8A8D-6E36FF48C25C}"/>
              </a:ext>
            </a:extLst>
          </p:cNvPr>
          <p:cNvSpPr>
            <a:spLocks noGrp="1"/>
          </p:cNvSpPr>
          <p:nvPr>
            <p:ph type="ctrTitle"/>
          </p:nvPr>
        </p:nvSpPr>
        <p:spPr>
          <a:xfrm>
            <a:off x="1507067" y="2404534"/>
            <a:ext cx="7766936" cy="1646302"/>
          </a:xfrm>
        </p:spPr>
        <p:txBody>
          <a:bodyPr/>
          <a:lstStyle/>
          <a:p>
            <a:pPr algn="ctr"/>
            <a:r>
              <a:rPr lang="en-US" dirty="0"/>
              <a:t>Capacity Crisis</a:t>
            </a:r>
          </a:p>
        </p:txBody>
      </p:sp>
      <p:sp>
        <p:nvSpPr>
          <p:cNvPr id="3" name="Subtitle 2">
            <a:extLst>
              <a:ext uri="{FF2B5EF4-FFF2-40B4-BE49-F238E27FC236}">
                <a16:creationId xmlns:a16="http://schemas.microsoft.com/office/drawing/2014/main" id="{69E58475-E003-4B94-BDC7-D0A4D8280794}"/>
              </a:ext>
            </a:extLst>
          </p:cNvPr>
          <p:cNvSpPr>
            <a:spLocks noGrp="1"/>
          </p:cNvSpPr>
          <p:nvPr>
            <p:ph type="subTitle" idx="1"/>
          </p:nvPr>
        </p:nvSpPr>
        <p:spPr/>
        <p:txBody>
          <a:bodyPr/>
          <a:lstStyle/>
          <a:p>
            <a:pPr algn="ctr"/>
            <a:r>
              <a:rPr lang="en-US" dirty="0"/>
              <a:t>Summer 2023 Tennessee Office of Refugees opened a new resettlement agency in Memphis and Resettlement and Placement project unprecedented numbers of arrivals </a:t>
            </a:r>
          </a:p>
        </p:txBody>
      </p:sp>
      <p:pic>
        <p:nvPicPr>
          <p:cNvPr id="4" name="Picture 3">
            <a:extLst>
              <a:ext uri="{FF2B5EF4-FFF2-40B4-BE49-F238E27FC236}">
                <a16:creationId xmlns:a16="http://schemas.microsoft.com/office/drawing/2014/main" id="{00664F8E-2685-47BB-9B1F-87F84A969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pic>
        <p:nvPicPr>
          <p:cNvPr id="9220" name="Picture 4" descr="Illustration of large mass of people in perspective">
            <a:extLst>
              <a:ext uri="{FF2B5EF4-FFF2-40B4-BE49-F238E27FC236}">
                <a16:creationId xmlns:a16="http://schemas.microsoft.com/office/drawing/2014/main" id="{EA23FCDD-188B-4E66-95FB-D2053460A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437" y="63450"/>
            <a:ext cx="4898195" cy="316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454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89D9-1A88-4A13-A3E0-F6EB9F4FD5A9}"/>
              </a:ext>
            </a:extLst>
          </p:cNvPr>
          <p:cNvSpPr>
            <a:spLocks noGrp="1"/>
          </p:cNvSpPr>
          <p:nvPr>
            <p:ph type="title"/>
          </p:nvPr>
        </p:nvSpPr>
        <p:spPr/>
        <p:txBody>
          <a:bodyPr/>
          <a:lstStyle/>
          <a:p>
            <a:r>
              <a:rPr lang="en-US" dirty="0"/>
              <a:t>Adding a new resettlement agency</a:t>
            </a:r>
          </a:p>
        </p:txBody>
      </p:sp>
      <p:sp>
        <p:nvSpPr>
          <p:cNvPr id="3" name="Content Placeholder 2">
            <a:extLst>
              <a:ext uri="{FF2B5EF4-FFF2-40B4-BE49-F238E27FC236}">
                <a16:creationId xmlns:a16="http://schemas.microsoft.com/office/drawing/2014/main" id="{CA83507B-9718-4335-9747-E9FC75AB5052}"/>
              </a:ext>
            </a:extLst>
          </p:cNvPr>
          <p:cNvSpPr>
            <a:spLocks noGrp="1"/>
          </p:cNvSpPr>
          <p:nvPr>
            <p:ph idx="1"/>
          </p:nvPr>
        </p:nvSpPr>
        <p:spPr>
          <a:xfrm>
            <a:off x="677334" y="1622545"/>
            <a:ext cx="8596668" cy="4702628"/>
          </a:xfrm>
        </p:spPr>
        <p:txBody>
          <a:bodyPr>
            <a:normAutofit/>
          </a:bodyPr>
          <a:lstStyle/>
          <a:p>
            <a:r>
              <a:rPr lang="en-US" sz="2400" dirty="0">
                <a:latin typeface="Candara" panose="020E0502030303020204" pitchFamily="34" charset="0"/>
              </a:rPr>
              <a:t>Challenges:</a:t>
            </a:r>
          </a:p>
          <a:p>
            <a:pPr lvl="1"/>
            <a:r>
              <a:rPr lang="en-US" sz="2000" dirty="0">
                <a:latin typeface="Candara" panose="020E0502030303020204" pitchFamily="34" charset="0"/>
              </a:rPr>
              <a:t>No notice that refugees had arrived and needed to be scheduled. </a:t>
            </a:r>
          </a:p>
          <a:p>
            <a:pPr lvl="1"/>
            <a:r>
              <a:rPr lang="en-US" sz="2000" dirty="0">
                <a:latin typeface="Candara" panose="020E0502030303020204" pitchFamily="34" charset="0"/>
              </a:rPr>
              <a:t>No common expectations of the process</a:t>
            </a:r>
          </a:p>
          <a:p>
            <a:pPr lvl="1"/>
            <a:r>
              <a:rPr lang="en-US" sz="2000" dirty="0">
                <a:latin typeface="Candara" panose="020E0502030303020204" pitchFamily="34" charset="0"/>
              </a:rPr>
              <a:t>Unclear who was in charge. </a:t>
            </a:r>
          </a:p>
          <a:p>
            <a:r>
              <a:rPr lang="en-US" sz="2400" dirty="0">
                <a:latin typeface="Candara" panose="020E0502030303020204" pitchFamily="34" charset="0"/>
              </a:rPr>
              <a:t>Opportunities: </a:t>
            </a:r>
          </a:p>
          <a:p>
            <a:pPr lvl="1"/>
            <a:r>
              <a:rPr lang="en-US" sz="2000" dirty="0">
                <a:latin typeface="Candara" panose="020E0502030303020204" pitchFamily="34" charset="0"/>
              </a:rPr>
              <a:t>More refugees would be able to be settled prior to the 2024 election. </a:t>
            </a:r>
          </a:p>
          <a:p>
            <a:r>
              <a:rPr lang="en-US" sz="2400" dirty="0">
                <a:latin typeface="Candara" panose="020E0502030303020204" pitchFamily="34" charset="0"/>
              </a:rPr>
              <a:t>Reality: </a:t>
            </a:r>
          </a:p>
          <a:p>
            <a:pPr lvl="1"/>
            <a:r>
              <a:rPr lang="en-US" sz="2000" dirty="0">
                <a:latin typeface="Candara" panose="020E0502030303020204" pitchFamily="34" charset="0"/>
              </a:rPr>
              <a:t>The increase of refugees from World Relief as well as adding a new resettlement agency caused the number of arrivals to exceed our capacity. </a:t>
            </a:r>
          </a:p>
        </p:txBody>
      </p:sp>
      <p:pic>
        <p:nvPicPr>
          <p:cNvPr id="4" name="Picture 3">
            <a:extLst>
              <a:ext uri="{FF2B5EF4-FFF2-40B4-BE49-F238E27FC236}">
                <a16:creationId xmlns:a16="http://schemas.microsoft.com/office/drawing/2014/main" id="{CF18217F-8323-4296-8901-883D18FD9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7787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D9947-0589-44F2-9F47-746A437AE89D}"/>
              </a:ext>
            </a:extLst>
          </p:cNvPr>
          <p:cNvSpPr>
            <a:spLocks noGrp="1"/>
          </p:cNvSpPr>
          <p:nvPr>
            <p:ph type="title"/>
          </p:nvPr>
        </p:nvSpPr>
        <p:spPr/>
        <p:txBody>
          <a:bodyPr/>
          <a:lstStyle/>
          <a:p>
            <a:r>
              <a:rPr lang="en-US" dirty="0"/>
              <a:t>We needed help…</a:t>
            </a:r>
          </a:p>
        </p:txBody>
      </p:sp>
      <p:sp>
        <p:nvSpPr>
          <p:cNvPr id="3" name="Content Placeholder 2">
            <a:extLst>
              <a:ext uri="{FF2B5EF4-FFF2-40B4-BE49-F238E27FC236}">
                <a16:creationId xmlns:a16="http://schemas.microsoft.com/office/drawing/2014/main" id="{886CA802-A6B9-487D-A7AC-47F2A07FDA90}"/>
              </a:ext>
            </a:extLst>
          </p:cNvPr>
          <p:cNvSpPr>
            <a:spLocks noGrp="1"/>
          </p:cNvSpPr>
          <p:nvPr>
            <p:ph idx="1"/>
          </p:nvPr>
        </p:nvSpPr>
        <p:spPr/>
        <p:txBody>
          <a:bodyPr>
            <a:normAutofit/>
          </a:bodyPr>
          <a:lstStyle/>
          <a:p>
            <a:r>
              <a:rPr lang="en-US" sz="2000" dirty="0">
                <a:latin typeface="Candara" panose="020E0502030303020204" pitchFamily="34" charset="0"/>
              </a:rPr>
              <a:t>WR was being asked to resettle 300 people in the 2024 year and BCS 110 people in 2024 for a total of 410 people (refugees only). </a:t>
            </a:r>
          </a:p>
          <a:p>
            <a:r>
              <a:rPr lang="en-US" sz="2000" dirty="0">
                <a:latin typeface="Candara" panose="020E0502030303020204" pitchFamily="34" charset="0"/>
              </a:rPr>
              <a:t>Immediately increased number per shift from 5 to 6 and doubled the number of clinics starting October 2023. </a:t>
            </a:r>
          </a:p>
          <a:p>
            <a:r>
              <a:rPr lang="en-US" sz="2000" dirty="0">
                <a:latin typeface="Candara" panose="020E0502030303020204" pitchFamily="34" charset="0"/>
              </a:rPr>
              <a:t>Still falling behind. Usually we saw refugees within the first 30 days of their arrival as asked but we were often at 90 days or beyond. </a:t>
            </a:r>
          </a:p>
          <a:p>
            <a:r>
              <a:rPr lang="en-US" sz="2000" dirty="0">
                <a:latin typeface="Candara" panose="020E0502030303020204" pitchFamily="34" charset="0"/>
              </a:rPr>
              <a:t>By February 2024 it was often 120 days to see patients given over 200 arrived in 4 months. </a:t>
            </a:r>
          </a:p>
        </p:txBody>
      </p:sp>
      <p:pic>
        <p:nvPicPr>
          <p:cNvPr id="4" name="Picture 3">
            <a:extLst>
              <a:ext uri="{FF2B5EF4-FFF2-40B4-BE49-F238E27FC236}">
                <a16:creationId xmlns:a16="http://schemas.microsoft.com/office/drawing/2014/main" id="{9346957B-AAC1-4E16-80D3-4B5F875FA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pic>
        <p:nvPicPr>
          <p:cNvPr id="10242" name="Picture 2" descr="Cartoon comic graphic design for HELP">
            <a:extLst>
              <a:ext uri="{FF2B5EF4-FFF2-40B4-BE49-F238E27FC236}">
                <a16:creationId xmlns:a16="http://schemas.microsoft.com/office/drawing/2014/main" id="{C103660A-30C2-40A5-B816-C0317526A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832" y="48126"/>
            <a:ext cx="2062556" cy="206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822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F2A3-FD07-41EB-B76F-4072F3912C86}"/>
              </a:ext>
            </a:extLst>
          </p:cNvPr>
          <p:cNvSpPr>
            <a:spLocks noGrp="1"/>
          </p:cNvSpPr>
          <p:nvPr>
            <p:ph type="title"/>
          </p:nvPr>
        </p:nvSpPr>
        <p:spPr/>
        <p:txBody>
          <a:bodyPr/>
          <a:lstStyle/>
          <a:p>
            <a:r>
              <a:rPr lang="en-US" dirty="0"/>
              <a:t>Ideas that didn’t work for us…but might work for you.</a:t>
            </a:r>
          </a:p>
        </p:txBody>
      </p:sp>
      <p:sp>
        <p:nvSpPr>
          <p:cNvPr id="3" name="Content Placeholder 2">
            <a:extLst>
              <a:ext uri="{FF2B5EF4-FFF2-40B4-BE49-F238E27FC236}">
                <a16:creationId xmlns:a16="http://schemas.microsoft.com/office/drawing/2014/main" id="{1173A704-65AF-4933-86FF-74A883FD4531}"/>
              </a:ext>
            </a:extLst>
          </p:cNvPr>
          <p:cNvSpPr>
            <a:spLocks noGrp="1"/>
          </p:cNvSpPr>
          <p:nvPr>
            <p:ph idx="1"/>
          </p:nvPr>
        </p:nvSpPr>
        <p:spPr/>
        <p:txBody>
          <a:bodyPr/>
          <a:lstStyle/>
          <a:p>
            <a:r>
              <a:rPr lang="en-US" dirty="0"/>
              <a:t>Hiring an RN part-time to do physicals under supervision and help with administrative duties. </a:t>
            </a:r>
          </a:p>
          <a:p>
            <a:r>
              <a:rPr lang="en-US" dirty="0"/>
              <a:t>Training up another CCHS clinic to be able to help perform physicals. </a:t>
            </a:r>
          </a:p>
          <a:p>
            <a:pPr lvl="1"/>
            <a:r>
              <a:rPr lang="en-US" dirty="0"/>
              <a:t>School based health</a:t>
            </a:r>
          </a:p>
          <a:p>
            <a:pPr lvl="1"/>
            <a:r>
              <a:rPr lang="en-US" dirty="0"/>
              <a:t>Homeless clinic sat empty on Fridays</a:t>
            </a:r>
          </a:p>
          <a:p>
            <a:r>
              <a:rPr lang="en-US" dirty="0"/>
              <a:t>Reached out to the Global Health Track director at University of Tennessee to see if their residents could help. </a:t>
            </a:r>
          </a:p>
          <a:p>
            <a:r>
              <a:rPr lang="en-US" dirty="0"/>
              <a:t>Tried to recruit a college intern to help with scheduling </a:t>
            </a:r>
          </a:p>
          <a:p>
            <a:r>
              <a:rPr lang="en-US" dirty="0"/>
              <a:t>Was unable to schedule more refugee clinics at the current CCHS clinic </a:t>
            </a:r>
          </a:p>
          <a:p>
            <a:r>
              <a:rPr lang="en-US" dirty="0"/>
              <a:t>&gt; 1 day/week. </a:t>
            </a:r>
          </a:p>
        </p:txBody>
      </p:sp>
      <p:pic>
        <p:nvPicPr>
          <p:cNvPr id="4" name="Picture 3">
            <a:extLst>
              <a:ext uri="{FF2B5EF4-FFF2-40B4-BE49-F238E27FC236}">
                <a16:creationId xmlns:a16="http://schemas.microsoft.com/office/drawing/2014/main" id="{806F51AB-2E86-4AC1-89AD-B09160F3F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168139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061D-FCF0-43BA-93CA-6D9AE7E5915D}"/>
              </a:ext>
            </a:extLst>
          </p:cNvPr>
          <p:cNvSpPr>
            <a:spLocks noGrp="1"/>
          </p:cNvSpPr>
          <p:nvPr>
            <p:ph type="title"/>
          </p:nvPr>
        </p:nvSpPr>
        <p:spPr/>
        <p:txBody>
          <a:bodyPr/>
          <a:lstStyle/>
          <a:p>
            <a:r>
              <a:rPr lang="en-US" dirty="0">
                <a:latin typeface="Candara" panose="020E0502030303020204" pitchFamily="34" charset="0"/>
              </a:rPr>
              <a:t>Workshop Objectives</a:t>
            </a:r>
          </a:p>
        </p:txBody>
      </p:sp>
      <p:sp>
        <p:nvSpPr>
          <p:cNvPr id="3" name="Content Placeholder 2">
            <a:extLst>
              <a:ext uri="{FF2B5EF4-FFF2-40B4-BE49-F238E27FC236}">
                <a16:creationId xmlns:a16="http://schemas.microsoft.com/office/drawing/2014/main" id="{33F685C9-5886-4572-A365-95CE9A709B2F}"/>
              </a:ext>
            </a:extLst>
          </p:cNvPr>
          <p:cNvSpPr>
            <a:spLocks noGrp="1"/>
          </p:cNvSpPr>
          <p:nvPr>
            <p:ph idx="1"/>
          </p:nvPr>
        </p:nvSpPr>
        <p:spPr/>
        <p:txBody>
          <a:bodyPr/>
          <a:lstStyle/>
          <a:p>
            <a:r>
              <a:rPr lang="en-US" sz="2000" dirty="0">
                <a:latin typeface="Candara" panose="020E0502030303020204" pitchFamily="34" charset="0"/>
              </a:rPr>
              <a:t>1. Learn how a clinic can be welcoming to patients that are refugees.</a:t>
            </a:r>
          </a:p>
          <a:p>
            <a:r>
              <a:rPr lang="en-US" sz="2000" dirty="0">
                <a:latin typeface="Candara" panose="020E0502030303020204" pitchFamily="34" charset="0"/>
              </a:rPr>
              <a:t> 2. Describe operational challenges of expanding capacity to see patients that are refugees and some solutions. </a:t>
            </a:r>
          </a:p>
          <a:p>
            <a:r>
              <a:rPr lang="en-US" sz="2000" dirty="0">
                <a:latin typeface="Candara" panose="020E0502030303020204" pitchFamily="34" charset="0"/>
              </a:rPr>
              <a:t> 3. Analyze your medical care setting and determine next steps for being a welcoming place for refugees.</a:t>
            </a:r>
          </a:p>
          <a:p>
            <a:endParaRPr lang="en-US" dirty="0"/>
          </a:p>
        </p:txBody>
      </p:sp>
      <p:pic>
        <p:nvPicPr>
          <p:cNvPr id="4" name="Picture 3">
            <a:extLst>
              <a:ext uri="{FF2B5EF4-FFF2-40B4-BE49-F238E27FC236}">
                <a16:creationId xmlns:a16="http://schemas.microsoft.com/office/drawing/2014/main" id="{66DD8A01-5888-41B4-87F9-E973CAADD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4161251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F926-529E-49AD-BC3C-22A7795ED7B9}"/>
              </a:ext>
            </a:extLst>
          </p:cNvPr>
          <p:cNvSpPr>
            <a:spLocks noGrp="1"/>
          </p:cNvSpPr>
          <p:nvPr>
            <p:ph type="title"/>
          </p:nvPr>
        </p:nvSpPr>
        <p:spPr/>
        <p:txBody>
          <a:bodyPr/>
          <a:lstStyle/>
          <a:p>
            <a:r>
              <a:rPr lang="en-US" dirty="0"/>
              <a:t>Ideas that did work</a:t>
            </a:r>
          </a:p>
        </p:txBody>
      </p:sp>
      <p:sp>
        <p:nvSpPr>
          <p:cNvPr id="3" name="Content Placeholder 2">
            <a:extLst>
              <a:ext uri="{FF2B5EF4-FFF2-40B4-BE49-F238E27FC236}">
                <a16:creationId xmlns:a16="http://schemas.microsoft.com/office/drawing/2014/main" id="{5F982BCA-6097-4785-BD79-144A0E9E8114}"/>
              </a:ext>
            </a:extLst>
          </p:cNvPr>
          <p:cNvSpPr>
            <a:spLocks noGrp="1"/>
          </p:cNvSpPr>
          <p:nvPr>
            <p:ph idx="1"/>
          </p:nvPr>
        </p:nvSpPr>
        <p:spPr>
          <a:xfrm>
            <a:off x="677334" y="1430040"/>
            <a:ext cx="8596668" cy="4661378"/>
          </a:xfrm>
        </p:spPr>
        <p:txBody>
          <a:bodyPr>
            <a:normAutofit fontScale="92500"/>
          </a:bodyPr>
          <a:lstStyle/>
          <a:p>
            <a:r>
              <a:rPr lang="en-US" sz="2400" dirty="0">
                <a:latin typeface="Candara" panose="020E0502030303020204" pitchFamily="34" charset="0"/>
              </a:rPr>
              <a:t>Add some Saturday clinics. </a:t>
            </a:r>
          </a:p>
          <a:p>
            <a:r>
              <a:rPr lang="en-US" sz="2400" dirty="0">
                <a:latin typeface="Candara" panose="020E0502030303020204" pitchFamily="34" charset="0"/>
              </a:rPr>
              <a:t>Trained new providers at CCHS to do refugee clinic while waiting to be credentialed with insurance companies. </a:t>
            </a:r>
          </a:p>
          <a:p>
            <a:r>
              <a:rPr lang="en-US" sz="2400" dirty="0">
                <a:latin typeface="Candara" panose="020E0502030303020204" pitchFamily="34" charset="0"/>
              </a:rPr>
              <a:t>Recruited another group in town (ShotRx) to help with vaccinations. </a:t>
            </a:r>
          </a:p>
          <a:p>
            <a:r>
              <a:rPr lang="en-US" sz="2400" dirty="0">
                <a:latin typeface="Candara" panose="020E0502030303020204" pitchFamily="34" charset="0"/>
              </a:rPr>
              <a:t>This led to them contracting with TOR to do physicals.</a:t>
            </a:r>
          </a:p>
          <a:p>
            <a:r>
              <a:rPr lang="en-US" sz="2400" dirty="0">
                <a:latin typeface="Candara" panose="020E0502030303020204" pitchFamily="34" charset="0"/>
              </a:rPr>
              <a:t>We trained their CEO, staff, provider in the process and they shadowed our clinic multiple times. Stayed in touch throughout the process. </a:t>
            </a:r>
          </a:p>
          <a:p>
            <a:r>
              <a:rPr lang="en-US" sz="2400" dirty="0">
                <a:latin typeface="Candara" panose="020E0502030303020204" pitchFamily="34" charset="0"/>
              </a:rPr>
              <a:t>Overall</a:t>
            </a:r>
          </a:p>
          <a:p>
            <a:pPr lvl="1"/>
            <a:r>
              <a:rPr lang="en-US" sz="2000" dirty="0">
                <a:latin typeface="Candara" panose="020E0502030303020204" pitchFamily="34" charset="0"/>
              </a:rPr>
              <a:t>2023 – 265 screenings</a:t>
            </a:r>
          </a:p>
          <a:p>
            <a:pPr lvl="1"/>
            <a:r>
              <a:rPr lang="en-US" sz="2000" dirty="0">
                <a:latin typeface="Candara" panose="020E0502030303020204" pitchFamily="34" charset="0"/>
              </a:rPr>
              <a:t>2024 – </a:t>
            </a:r>
            <a:r>
              <a:rPr lang="en-US" sz="2000" b="1" dirty="0">
                <a:latin typeface="Candara" panose="020E0502030303020204" pitchFamily="34" charset="0"/>
              </a:rPr>
              <a:t>417 screenings</a:t>
            </a:r>
          </a:p>
          <a:p>
            <a:pPr marL="0" indent="0">
              <a:buNone/>
            </a:pPr>
            <a:endParaRPr lang="en-US" dirty="0"/>
          </a:p>
          <a:p>
            <a:pPr marL="0" indent="0">
              <a:buNone/>
            </a:pPr>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66AC2BA4-DBB2-42DE-8883-3298B38D9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2909797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F96E-D5CE-4EE9-9F9D-EB6C6B6F14F4}"/>
              </a:ext>
            </a:extLst>
          </p:cNvPr>
          <p:cNvSpPr>
            <a:spLocks noGrp="1"/>
          </p:cNvSpPr>
          <p:nvPr>
            <p:ph type="title"/>
          </p:nvPr>
        </p:nvSpPr>
        <p:spPr/>
        <p:txBody>
          <a:bodyPr/>
          <a:lstStyle/>
          <a:p>
            <a:r>
              <a:rPr lang="en-US" dirty="0"/>
              <a:t>Resettling Partnerships</a:t>
            </a:r>
          </a:p>
        </p:txBody>
      </p:sp>
      <p:sp>
        <p:nvSpPr>
          <p:cNvPr id="3" name="Content Placeholder 2">
            <a:extLst>
              <a:ext uri="{FF2B5EF4-FFF2-40B4-BE49-F238E27FC236}">
                <a16:creationId xmlns:a16="http://schemas.microsoft.com/office/drawing/2014/main" id="{911E384B-F096-4DF1-B5E3-DEDBC78C88AA}"/>
              </a:ext>
            </a:extLst>
          </p:cNvPr>
          <p:cNvSpPr>
            <a:spLocks noGrp="1"/>
          </p:cNvSpPr>
          <p:nvPr>
            <p:ph idx="1"/>
          </p:nvPr>
        </p:nvSpPr>
        <p:spPr>
          <a:xfrm>
            <a:off x="677334" y="1478165"/>
            <a:ext cx="8596668" cy="4563198"/>
          </a:xfrm>
        </p:spPr>
        <p:txBody>
          <a:bodyPr>
            <a:normAutofit/>
          </a:bodyPr>
          <a:lstStyle/>
          <a:p>
            <a:r>
              <a:rPr lang="en-US" sz="2400" dirty="0">
                <a:latin typeface="Candara" panose="020E0502030303020204" pitchFamily="34" charset="0"/>
              </a:rPr>
              <a:t>Overcommunicate</a:t>
            </a:r>
          </a:p>
          <a:p>
            <a:pPr lvl="1"/>
            <a:r>
              <a:rPr lang="en-US" sz="2000" dirty="0">
                <a:latin typeface="Candara" panose="020E0502030303020204" pitchFamily="34" charset="0"/>
              </a:rPr>
              <a:t>Raised the red flag in October</a:t>
            </a:r>
          </a:p>
          <a:p>
            <a:pPr lvl="1"/>
            <a:r>
              <a:rPr lang="en-US" sz="2000" dirty="0">
                <a:latin typeface="Candara" panose="020E0502030303020204" pitchFamily="34" charset="0"/>
              </a:rPr>
              <a:t>Raised the white flag in January </a:t>
            </a:r>
          </a:p>
          <a:p>
            <a:r>
              <a:rPr lang="en-US" sz="2400" dirty="0">
                <a:latin typeface="Candara" panose="020E0502030303020204" pitchFamily="34" charset="0"/>
              </a:rPr>
              <a:t>Met weekly at times when needed to keep updated</a:t>
            </a:r>
          </a:p>
          <a:p>
            <a:r>
              <a:rPr lang="en-US" sz="2400" dirty="0">
                <a:latin typeface="Candara" panose="020E0502030303020204" pitchFamily="34" charset="0"/>
              </a:rPr>
              <a:t>Used church networks for unmet needs</a:t>
            </a:r>
          </a:p>
          <a:p>
            <a:r>
              <a:rPr lang="en-US" sz="2400" dirty="0">
                <a:latin typeface="Candara" panose="020E0502030303020204" pitchFamily="34" charset="0"/>
              </a:rPr>
              <a:t>Be gracious</a:t>
            </a:r>
          </a:p>
          <a:p>
            <a:r>
              <a:rPr lang="en-US" sz="2400" dirty="0">
                <a:latin typeface="Candara" panose="020E0502030303020204" pitchFamily="34" charset="0"/>
              </a:rPr>
              <a:t>Wrote letters of support when they were being pressured to accept more arrivals (beyond their capacity). </a:t>
            </a:r>
          </a:p>
        </p:txBody>
      </p:sp>
      <p:pic>
        <p:nvPicPr>
          <p:cNvPr id="4" name="Picture 3">
            <a:extLst>
              <a:ext uri="{FF2B5EF4-FFF2-40B4-BE49-F238E27FC236}">
                <a16:creationId xmlns:a16="http://schemas.microsoft.com/office/drawing/2014/main" id="{6CCE2EC9-1CBF-4563-AA24-4CC34F2BA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1961979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6C19-16A5-4291-B52F-1A5D2C9D0288}"/>
              </a:ext>
            </a:extLst>
          </p:cNvPr>
          <p:cNvSpPr>
            <a:spLocks noGrp="1"/>
          </p:cNvSpPr>
          <p:nvPr>
            <p:ph type="ctrTitle"/>
          </p:nvPr>
        </p:nvSpPr>
        <p:spPr/>
        <p:txBody>
          <a:bodyPr/>
          <a:lstStyle/>
          <a:p>
            <a:pPr algn="ctr"/>
            <a:r>
              <a:rPr lang="en-US" dirty="0"/>
              <a:t>Questions? Announcement:</a:t>
            </a:r>
          </a:p>
        </p:txBody>
      </p:sp>
      <p:sp>
        <p:nvSpPr>
          <p:cNvPr id="3" name="Subtitle 2">
            <a:extLst>
              <a:ext uri="{FF2B5EF4-FFF2-40B4-BE49-F238E27FC236}">
                <a16:creationId xmlns:a16="http://schemas.microsoft.com/office/drawing/2014/main" id="{F66E2BE4-F60E-49F8-B45D-5C66AFC26461}"/>
              </a:ext>
            </a:extLst>
          </p:cNvPr>
          <p:cNvSpPr>
            <a:spLocks noGrp="1"/>
          </p:cNvSpPr>
          <p:nvPr>
            <p:ph type="subTitle" idx="1"/>
          </p:nvPr>
        </p:nvSpPr>
        <p:spPr>
          <a:xfrm>
            <a:off x="907525" y="4050833"/>
            <a:ext cx="8366478" cy="1096899"/>
          </a:xfrm>
        </p:spPr>
        <p:txBody>
          <a:bodyPr>
            <a:normAutofit/>
          </a:bodyPr>
          <a:lstStyle/>
          <a:p>
            <a:r>
              <a:rPr lang="en-US" sz="2000" dirty="0">
                <a:latin typeface="Candara" panose="020E0502030303020204" pitchFamily="34" charset="0"/>
              </a:rPr>
              <a:t>Dinner opportunity to continue discussions around welcoming refugees.</a:t>
            </a:r>
          </a:p>
        </p:txBody>
      </p:sp>
      <p:pic>
        <p:nvPicPr>
          <p:cNvPr id="4" name="Picture 3">
            <a:extLst>
              <a:ext uri="{FF2B5EF4-FFF2-40B4-BE49-F238E27FC236}">
                <a16:creationId xmlns:a16="http://schemas.microsoft.com/office/drawing/2014/main" id="{04355DE5-C6C9-48BD-9030-7A51E5D01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pic>
        <p:nvPicPr>
          <p:cNvPr id="6" name="Picture 5">
            <a:extLst>
              <a:ext uri="{FF2B5EF4-FFF2-40B4-BE49-F238E27FC236}">
                <a16:creationId xmlns:a16="http://schemas.microsoft.com/office/drawing/2014/main" id="{7C199733-3A4E-4520-A424-4F10F472DE2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93598" y="0"/>
            <a:ext cx="4398402" cy="2932268"/>
          </a:xfrm>
          <a:prstGeom prst="rect">
            <a:avLst/>
          </a:prstGeom>
        </p:spPr>
      </p:pic>
    </p:spTree>
    <p:extLst>
      <p:ext uri="{BB962C8B-B14F-4D97-AF65-F5344CB8AC3E}">
        <p14:creationId xmlns:p14="http://schemas.microsoft.com/office/powerpoint/2010/main" val="170967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CDD1-B701-4756-A1A0-A44ECDCB7C31}"/>
              </a:ext>
            </a:extLst>
          </p:cNvPr>
          <p:cNvSpPr>
            <a:spLocks noGrp="1"/>
          </p:cNvSpPr>
          <p:nvPr>
            <p:ph type="ctrTitle"/>
          </p:nvPr>
        </p:nvSpPr>
        <p:spPr/>
        <p:txBody>
          <a:bodyPr/>
          <a:lstStyle/>
          <a:p>
            <a:pPr algn="ctr"/>
            <a:r>
              <a:rPr lang="en-US" dirty="0"/>
              <a:t>Workgroups</a:t>
            </a:r>
          </a:p>
        </p:txBody>
      </p:sp>
      <p:sp>
        <p:nvSpPr>
          <p:cNvPr id="3" name="Subtitle 2">
            <a:extLst>
              <a:ext uri="{FF2B5EF4-FFF2-40B4-BE49-F238E27FC236}">
                <a16:creationId xmlns:a16="http://schemas.microsoft.com/office/drawing/2014/main" id="{412101F9-5490-4556-A005-DE42F09123A4}"/>
              </a:ext>
            </a:extLst>
          </p:cNvPr>
          <p:cNvSpPr>
            <a:spLocks noGrp="1"/>
          </p:cNvSpPr>
          <p:nvPr>
            <p:ph type="subTitle" idx="1"/>
          </p:nvPr>
        </p:nvSpPr>
        <p:spPr/>
        <p:txBody>
          <a:bodyPr/>
          <a:lstStyle/>
          <a:p>
            <a:pPr algn="ctr"/>
            <a:r>
              <a:rPr lang="en-US" dirty="0"/>
              <a:t>Please form groups of 3-5 people</a:t>
            </a:r>
          </a:p>
        </p:txBody>
      </p:sp>
      <p:pic>
        <p:nvPicPr>
          <p:cNvPr id="4" name="Picture 3">
            <a:extLst>
              <a:ext uri="{FF2B5EF4-FFF2-40B4-BE49-F238E27FC236}">
                <a16:creationId xmlns:a16="http://schemas.microsoft.com/office/drawing/2014/main" id="{091099FF-3777-4075-A734-B15B7F262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pic>
        <p:nvPicPr>
          <p:cNvPr id="8" name="Picture 7">
            <a:extLst>
              <a:ext uri="{FF2B5EF4-FFF2-40B4-BE49-F238E27FC236}">
                <a16:creationId xmlns:a16="http://schemas.microsoft.com/office/drawing/2014/main" id="{9F3836AB-AAD1-4C78-8FD0-FE949A3C30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56935" y="110153"/>
            <a:ext cx="4267200" cy="2843784"/>
          </a:xfrm>
          <a:prstGeom prst="rect">
            <a:avLst/>
          </a:prstGeom>
        </p:spPr>
      </p:pic>
    </p:spTree>
    <p:extLst>
      <p:ext uri="{BB962C8B-B14F-4D97-AF65-F5344CB8AC3E}">
        <p14:creationId xmlns:p14="http://schemas.microsoft.com/office/powerpoint/2010/main" val="3560204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6386-88A1-4236-BAFB-93DC26665D40}"/>
              </a:ext>
            </a:extLst>
          </p:cNvPr>
          <p:cNvSpPr>
            <a:spLocks noGrp="1"/>
          </p:cNvSpPr>
          <p:nvPr>
            <p:ph type="title"/>
          </p:nvPr>
        </p:nvSpPr>
        <p:spPr/>
        <p:txBody>
          <a:bodyPr/>
          <a:lstStyle/>
          <a:p>
            <a:r>
              <a:rPr lang="en-US" dirty="0"/>
              <a:t>Define</a:t>
            </a:r>
          </a:p>
        </p:txBody>
      </p:sp>
      <p:sp>
        <p:nvSpPr>
          <p:cNvPr id="3" name="Content Placeholder 2">
            <a:extLst>
              <a:ext uri="{FF2B5EF4-FFF2-40B4-BE49-F238E27FC236}">
                <a16:creationId xmlns:a16="http://schemas.microsoft.com/office/drawing/2014/main" id="{CC452DCA-9A20-4699-809E-8F7CE36B08D3}"/>
              </a:ext>
            </a:extLst>
          </p:cNvPr>
          <p:cNvSpPr>
            <a:spLocks noGrp="1"/>
          </p:cNvSpPr>
          <p:nvPr>
            <p:ph idx="1"/>
          </p:nvPr>
        </p:nvSpPr>
        <p:spPr>
          <a:xfrm>
            <a:off x="677334" y="1748078"/>
            <a:ext cx="8596668" cy="3880773"/>
          </a:xfrm>
        </p:spPr>
        <p:txBody>
          <a:bodyPr>
            <a:normAutofit/>
          </a:bodyPr>
          <a:lstStyle/>
          <a:p>
            <a:r>
              <a:rPr lang="en-US" sz="2400" dirty="0">
                <a:latin typeface="Candara" panose="020E0502030303020204" pitchFamily="34" charset="0"/>
              </a:rPr>
              <a:t>Define what you do or what services you offer. </a:t>
            </a:r>
          </a:p>
          <a:p>
            <a:r>
              <a:rPr lang="en-US" sz="2400" dirty="0">
                <a:latin typeface="Candara" panose="020E0502030303020204" pitchFamily="34" charset="0"/>
              </a:rPr>
              <a:t>Does what you do currently intersect with non-US born people groups? </a:t>
            </a:r>
          </a:p>
          <a:p>
            <a:pPr lvl="1"/>
            <a:r>
              <a:rPr lang="en-US" sz="2000" dirty="0">
                <a:latin typeface="Candara" panose="020E0502030303020204" pitchFamily="34" charset="0"/>
              </a:rPr>
              <a:t>Why or why not?</a:t>
            </a:r>
          </a:p>
          <a:p>
            <a:r>
              <a:rPr lang="en-US" sz="2400" dirty="0">
                <a:latin typeface="Candara" panose="020E0502030303020204" pitchFamily="34" charset="0"/>
              </a:rPr>
              <a:t>Do you/your organization want to be more welcoming to refugees? </a:t>
            </a:r>
          </a:p>
          <a:p>
            <a:pPr lvl="1"/>
            <a:r>
              <a:rPr lang="en-US" sz="2000" dirty="0">
                <a:latin typeface="Candara" panose="020E0502030303020204" pitchFamily="34" charset="0"/>
              </a:rPr>
              <a:t>Pros and Cons</a:t>
            </a:r>
          </a:p>
        </p:txBody>
      </p:sp>
      <p:pic>
        <p:nvPicPr>
          <p:cNvPr id="4" name="Picture 3">
            <a:extLst>
              <a:ext uri="{FF2B5EF4-FFF2-40B4-BE49-F238E27FC236}">
                <a16:creationId xmlns:a16="http://schemas.microsoft.com/office/drawing/2014/main" id="{61E9A1E3-3EC7-4EC3-A481-AF0B91529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4060333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59DF-727D-40FE-89C5-AB3608603229}"/>
              </a:ext>
            </a:extLst>
          </p:cNvPr>
          <p:cNvSpPr>
            <a:spLocks noGrp="1"/>
          </p:cNvSpPr>
          <p:nvPr>
            <p:ph type="title"/>
          </p:nvPr>
        </p:nvSpPr>
        <p:spPr/>
        <p:txBody>
          <a:bodyPr/>
          <a:lstStyle/>
          <a:p>
            <a:r>
              <a:rPr lang="en-US" dirty="0">
                <a:latin typeface="Candara" panose="020E0502030303020204" pitchFamily="34" charset="0"/>
              </a:rPr>
              <a:t>Ask</a:t>
            </a:r>
          </a:p>
        </p:txBody>
      </p:sp>
      <p:sp>
        <p:nvSpPr>
          <p:cNvPr id="3" name="Content Placeholder 2">
            <a:extLst>
              <a:ext uri="{FF2B5EF4-FFF2-40B4-BE49-F238E27FC236}">
                <a16:creationId xmlns:a16="http://schemas.microsoft.com/office/drawing/2014/main" id="{9BA80140-244D-4933-A086-35EE3795335D}"/>
              </a:ext>
            </a:extLst>
          </p:cNvPr>
          <p:cNvSpPr>
            <a:spLocks noGrp="1"/>
          </p:cNvSpPr>
          <p:nvPr>
            <p:ph idx="1"/>
          </p:nvPr>
        </p:nvSpPr>
        <p:spPr>
          <a:xfrm>
            <a:off x="213131" y="1595045"/>
            <a:ext cx="9852144" cy="4446318"/>
          </a:xfrm>
        </p:spPr>
        <p:txBody>
          <a:bodyPr>
            <a:normAutofit/>
          </a:bodyPr>
          <a:lstStyle/>
          <a:p>
            <a:r>
              <a:rPr lang="en-US" sz="2400" dirty="0">
                <a:latin typeface="Candara" panose="020E0502030303020204" pitchFamily="34" charset="0"/>
              </a:rPr>
              <a:t>Where are the people groups/individuals you wish to serve/learn from?</a:t>
            </a:r>
          </a:p>
          <a:p>
            <a:r>
              <a:rPr lang="en-US" sz="2400" dirty="0">
                <a:latin typeface="Candara" panose="020E0502030303020204" pitchFamily="34" charset="0"/>
              </a:rPr>
              <a:t>Who are the resettlement agencies in your area?</a:t>
            </a:r>
          </a:p>
          <a:p>
            <a:r>
              <a:rPr lang="en-US" sz="2400" dirty="0">
                <a:latin typeface="Candara" panose="020E0502030303020204" pitchFamily="34" charset="0"/>
              </a:rPr>
              <a:t>Who is already doing good work?</a:t>
            </a:r>
          </a:p>
          <a:p>
            <a:endParaRPr lang="en-US" sz="2400" dirty="0">
              <a:latin typeface="Candara" panose="020E0502030303020204" pitchFamily="34" charset="0"/>
            </a:endParaRPr>
          </a:p>
          <a:p>
            <a:endParaRPr lang="en-US" sz="2400" dirty="0">
              <a:latin typeface="Candara" panose="020E0502030303020204" pitchFamily="34" charset="0"/>
            </a:endParaRPr>
          </a:p>
          <a:p>
            <a:r>
              <a:rPr lang="en-US" sz="2400" dirty="0">
                <a:latin typeface="Candara" panose="020E0502030303020204" pitchFamily="34" charset="0"/>
              </a:rPr>
              <a:t>Who is your team?</a:t>
            </a:r>
          </a:p>
          <a:p>
            <a:r>
              <a:rPr lang="en-US" sz="2400" dirty="0">
                <a:latin typeface="Candara" panose="020E0502030303020204" pitchFamily="34" charset="0"/>
              </a:rPr>
              <a:t>What is your current process?</a:t>
            </a:r>
          </a:p>
          <a:p>
            <a:r>
              <a:rPr lang="en-US" sz="2400" dirty="0">
                <a:latin typeface="Candara" panose="020E0502030303020204" pitchFamily="34" charset="0"/>
              </a:rPr>
              <a:t>What are your opportunities for improvement?</a:t>
            </a:r>
          </a:p>
        </p:txBody>
      </p:sp>
      <p:pic>
        <p:nvPicPr>
          <p:cNvPr id="4" name="Picture 3">
            <a:extLst>
              <a:ext uri="{FF2B5EF4-FFF2-40B4-BE49-F238E27FC236}">
                <a16:creationId xmlns:a16="http://schemas.microsoft.com/office/drawing/2014/main" id="{BFDFBC23-A67C-4D2A-9D55-46A2F4164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2662262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16C2-648E-4E14-8643-97D09232DCA3}"/>
              </a:ext>
            </a:extLst>
          </p:cNvPr>
          <p:cNvSpPr>
            <a:spLocks noGrp="1"/>
          </p:cNvSpPr>
          <p:nvPr>
            <p:ph type="title"/>
          </p:nvPr>
        </p:nvSpPr>
        <p:spPr/>
        <p:txBody>
          <a:bodyPr/>
          <a:lstStyle/>
          <a:p>
            <a:r>
              <a:rPr lang="en-US" dirty="0"/>
              <a:t>Plan</a:t>
            </a:r>
          </a:p>
        </p:txBody>
      </p:sp>
      <p:sp>
        <p:nvSpPr>
          <p:cNvPr id="3" name="Content Placeholder 2">
            <a:extLst>
              <a:ext uri="{FF2B5EF4-FFF2-40B4-BE49-F238E27FC236}">
                <a16:creationId xmlns:a16="http://schemas.microsoft.com/office/drawing/2014/main" id="{F5669D4E-7CE1-4D1B-9BBB-EBDCD6610112}"/>
              </a:ext>
            </a:extLst>
          </p:cNvPr>
          <p:cNvSpPr>
            <a:spLocks noGrp="1"/>
          </p:cNvSpPr>
          <p:nvPr>
            <p:ph idx="1"/>
          </p:nvPr>
        </p:nvSpPr>
        <p:spPr>
          <a:xfrm>
            <a:off x="677334" y="1423165"/>
            <a:ext cx="8596668" cy="4618198"/>
          </a:xfrm>
        </p:spPr>
        <p:txBody>
          <a:bodyPr/>
          <a:lstStyle/>
          <a:p>
            <a:r>
              <a:rPr lang="en-US" sz="2800" dirty="0">
                <a:latin typeface="Candara" panose="020E0502030303020204" pitchFamily="34" charset="0"/>
              </a:rPr>
              <a:t>Where does the needs in our refugee communities intersect with your passions/mission/services?</a:t>
            </a:r>
          </a:p>
          <a:p>
            <a:r>
              <a:rPr lang="en-US" sz="2800" dirty="0">
                <a:latin typeface="Candara" panose="020E0502030303020204" pitchFamily="34" charset="0"/>
              </a:rPr>
              <a:t>Where are you in the process? What is your next step?</a:t>
            </a:r>
          </a:p>
          <a:p>
            <a:pPr lvl="1"/>
            <a:r>
              <a:rPr lang="en-US" sz="2400" dirty="0">
                <a:latin typeface="Candara" panose="020E0502030303020204" pitchFamily="34" charset="0"/>
              </a:rPr>
              <a:t>Information Gathering Stage</a:t>
            </a:r>
          </a:p>
          <a:p>
            <a:pPr lvl="1"/>
            <a:r>
              <a:rPr lang="en-US" sz="2400" dirty="0">
                <a:latin typeface="Candara" panose="020E0502030303020204" pitchFamily="34" charset="0"/>
              </a:rPr>
              <a:t>Task Acquired</a:t>
            </a:r>
          </a:p>
          <a:p>
            <a:pPr lvl="1"/>
            <a:r>
              <a:rPr lang="en-US" sz="2400" dirty="0">
                <a:latin typeface="Candara" panose="020E0502030303020204" pitchFamily="34" charset="0"/>
              </a:rPr>
              <a:t>Logistics/Data </a:t>
            </a:r>
          </a:p>
          <a:p>
            <a:pPr lvl="1"/>
            <a:r>
              <a:rPr lang="en-US" sz="2400" dirty="0">
                <a:latin typeface="Candara" panose="020E0502030303020204" pitchFamily="34" charset="0"/>
              </a:rPr>
              <a:t>Pilot/Trial</a:t>
            </a:r>
          </a:p>
          <a:p>
            <a:pPr lvl="1"/>
            <a:r>
              <a:rPr lang="en-US" sz="2400" dirty="0">
                <a:latin typeface="Candara" panose="020E0502030303020204" pitchFamily="34" charset="0"/>
              </a:rPr>
              <a:t>Reassess/Retrain</a:t>
            </a:r>
          </a:p>
          <a:p>
            <a:pPr lvl="1"/>
            <a:r>
              <a:rPr lang="en-US" sz="2400" dirty="0">
                <a:latin typeface="Candara" panose="020E0502030303020204" pitchFamily="34" charset="0"/>
              </a:rPr>
              <a:t>Steady state</a:t>
            </a:r>
          </a:p>
          <a:p>
            <a:endParaRPr lang="en-US" dirty="0"/>
          </a:p>
        </p:txBody>
      </p:sp>
      <p:pic>
        <p:nvPicPr>
          <p:cNvPr id="5" name="Picture 4">
            <a:extLst>
              <a:ext uri="{FF2B5EF4-FFF2-40B4-BE49-F238E27FC236}">
                <a16:creationId xmlns:a16="http://schemas.microsoft.com/office/drawing/2014/main" id="{DF57D19E-ACD7-4A90-A6A1-53DD050F7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3803957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519F-7AD8-449F-B86E-F71DF79075A6}"/>
              </a:ext>
            </a:extLst>
          </p:cNvPr>
          <p:cNvSpPr>
            <a:spLocks noGrp="1"/>
          </p:cNvSpPr>
          <p:nvPr>
            <p:ph type="ctrTitle"/>
          </p:nvPr>
        </p:nvSpPr>
        <p:spPr>
          <a:xfrm>
            <a:off x="4573402" y="2074526"/>
            <a:ext cx="7766936" cy="1646302"/>
          </a:xfrm>
        </p:spPr>
        <p:txBody>
          <a:bodyPr/>
          <a:lstStyle/>
          <a:p>
            <a:pPr algn="ctr"/>
            <a:r>
              <a:rPr lang="en-US" sz="4800" dirty="0">
                <a:latin typeface="Candara" panose="020E0502030303020204" pitchFamily="34" charset="0"/>
              </a:rPr>
              <a:t>Thank you!!</a:t>
            </a:r>
          </a:p>
        </p:txBody>
      </p:sp>
      <p:pic>
        <p:nvPicPr>
          <p:cNvPr id="12290" name="Picture 2" descr="39bd1b9e-e056-444d-8ebe-a3ef6d62fddd@namprd16">
            <a:extLst>
              <a:ext uri="{FF2B5EF4-FFF2-40B4-BE49-F238E27FC236}">
                <a16:creationId xmlns:a16="http://schemas.microsoft.com/office/drawing/2014/main" id="{86851862-D05D-4A6B-BB87-2AE4FFF88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6"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486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5CFE-A96A-4B6E-8A40-D38043B5D430}"/>
              </a:ext>
            </a:extLst>
          </p:cNvPr>
          <p:cNvSpPr>
            <a:spLocks noGrp="1"/>
          </p:cNvSpPr>
          <p:nvPr>
            <p:ph type="title"/>
          </p:nvPr>
        </p:nvSpPr>
        <p:spPr/>
        <p:txBody>
          <a:bodyPr/>
          <a:lstStyle/>
          <a:p>
            <a:pPr algn="ctr"/>
            <a:r>
              <a:rPr lang="en-US" dirty="0"/>
              <a:t>Evaluation</a:t>
            </a:r>
          </a:p>
        </p:txBody>
      </p:sp>
      <p:pic>
        <p:nvPicPr>
          <p:cNvPr id="4" name="Content Placeholder 3">
            <a:extLst>
              <a:ext uri="{FF2B5EF4-FFF2-40B4-BE49-F238E27FC236}">
                <a16:creationId xmlns:a16="http://schemas.microsoft.com/office/drawing/2014/main" id="{E9DE08CB-967B-4E71-A3CC-11E5DD8413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5300" y="2160588"/>
            <a:ext cx="3881437" cy="3881437"/>
          </a:xfrm>
          <a:prstGeom prst="rect">
            <a:avLst/>
          </a:prstGeom>
        </p:spPr>
      </p:pic>
    </p:spTree>
    <p:extLst>
      <p:ext uri="{BB962C8B-B14F-4D97-AF65-F5344CB8AC3E}">
        <p14:creationId xmlns:p14="http://schemas.microsoft.com/office/powerpoint/2010/main" val="206554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9BD4-7C15-4727-9BEF-2A2D42F89C49}"/>
              </a:ext>
            </a:extLst>
          </p:cNvPr>
          <p:cNvSpPr>
            <a:spLocks noGrp="1"/>
          </p:cNvSpPr>
          <p:nvPr>
            <p:ph type="title"/>
          </p:nvPr>
        </p:nvSpPr>
        <p:spPr/>
        <p:txBody>
          <a:bodyPr/>
          <a:lstStyle/>
          <a:p>
            <a:r>
              <a:rPr lang="en-US" dirty="0"/>
              <a:t>Audrey VanWylen, MD</a:t>
            </a:r>
          </a:p>
        </p:txBody>
      </p:sp>
      <p:sp>
        <p:nvSpPr>
          <p:cNvPr id="3" name="Content Placeholder 2">
            <a:extLst>
              <a:ext uri="{FF2B5EF4-FFF2-40B4-BE49-F238E27FC236}">
                <a16:creationId xmlns:a16="http://schemas.microsoft.com/office/drawing/2014/main" id="{72A898EB-B860-40F0-AE17-6581FA4A0138}"/>
              </a:ext>
            </a:extLst>
          </p:cNvPr>
          <p:cNvSpPr>
            <a:spLocks noGrp="1"/>
          </p:cNvSpPr>
          <p:nvPr>
            <p:ph idx="1"/>
          </p:nvPr>
        </p:nvSpPr>
        <p:spPr>
          <a:xfrm>
            <a:off x="677334" y="1340662"/>
            <a:ext cx="8596668" cy="5293893"/>
          </a:xfrm>
        </p:spPr>
        <p:txBody>
          <a:bodyPr>
            <a:normAutofit/>
          </a:bodyPr>
          <a:lstStyle/>
          <a:p>
            <a:r>
              <a:rPr lang="en-US" dirty="0"/>
              <a:t>Specialty: Family Medicine </a:t>
            </a:r>
          </a:p>
          <a:p>
            <a:r>
              <a:rPr lang="en-US" dirty="0"/>
              <a:t>Work: Christ Community Health Services (CCHS) – 12 years (9/2013 – present)</a:t>
            </a:r>
          </a:p>
          <a:p>
            <a:r>
              <a:rPr lang="en-US" dirty="0"/>
              <a:t>Current work: </a:t>
            </a:r>
          </a:p>
          <a:p>
            <a:pPr lvl="1"/>
            <a:r>
              <a:rPr lang="en-US" dirty="0"/>
              <a:t>Refugee Health Lead Clinician</a:t>
            </a:r>
          </a:p>
          <a:p>
            <a:pPr lvl="1"/>
            <a:r>
              <a:rPr lang="en-US" dirty="0"/>
              <a:t>HIV Lead Clinician - AAHIVM credentialed HIV specialist</a:t>
            </a:r>
          </a:p>
          <a:p>
            <a:pPr lvl="1"/>
            <a:r>
              <a:rPr lang="en-US" dirty="0"/>
              <a:t>Christ Community Family Medicine Residency – Program Director </a:t>
            </a:r>
          </a:p>
          <a:p>
            <a:pPr lvl="1"/>
            <a:r>
              <a:rPr lang="en-US" dirty="0"/>
              <a:t>Physician and IM resident preceptor at CCHS </a:t>
            </a:r>
            <a:r>
              <a:rPr lang="en-US" dirty="0" err="1"/>
              <a:t>Frayser</a:t>
            </a:r>
            <a:r>
              <a:rPr lang="en-US" dirty="0"/>
              <a:t> Clinic</a:t>
            </a:r>
          </a:p>
          <a:p>
            <a:r>
              <a:rPr lang="en-US" dirty="0"/>
              <a:t>Current Life</a:t>
            </a:r>
          </a:p>
          <a:p>
            <a:pPr lvl="1"/>
            <a:r>
              <a:rPr lang="en-US" dirty="0"/>
              <a:t>I live in Memphis TN with my husband Peter (married 14 years as of Wednesday) and my children (Isaac – 10, Austin – 8, Isla -5), a dog and fish and occasionally jumping spiders. </a:t>
            </a:r>
          </a:p>
          <a:p>
            <a:pPr lvl="1"/>
            <a:r>
              <a:rPr lang="en-US" dirty="0"/>
              <a:t>I enjoy in no particular order: camping, gardening, baseball, coffee dates, planning fun trips, celebrating things big and small. </a:t>
            </a:r>
          </a:p>
          <a:p>
            <a:pPr marL="457200" lvl="1" indent="0">
              <a:buNone/>
            </a:pPr>
            <a:endParaRPr lang="en-US" dirty="0"/>
          </a:p>
        </p:txBody>
      </p:sp>
      <p:pic>
        <p:nvPicPr>
          <p:cNvPr id="4" name="Picture 3">
            <a:extLst>
              <a:ext uri="{FF2B5EF4-FFF2-40B4-BE49-F238E27FC236}">
                <a16:creationId xmlns:a16="http://schemas.microsoft.com/office/drawing/2014/main" id="{58DC1C75-5420-4811-A202-EB0C8EB78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2984926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5456-1673-45E8-BAF4-21F02E673558}"/>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8AB2E929-76D3-4035-8030-640E730DDB7A}"/>
              </a:ext>
            </a:extLst>
          </p:cNvPr>
          <p:cNvSpPr>
            <a:spLocks noGrp="1"/>
          </p:cNvSpPr>
          <p:nvPr>
            <p:ph idx="1"/>
          </p:nvPr>
        </p:nvSpPr>
        <p:spPr>
          <a:xfrm>
            <a:off x="695612" y="1397443"/>
            <a:ext cx="8596668" cy="3880773"/>
          </a:xfrm>
        </p:spPr>
        <p:txBody>
          <a:bodyPr>
            <a:normAutofit/>
          </a:bodyPr>
          <a:lstStyle/>
          <a:p>
            <a:r>
              <a:rPr lang="en-US" sz="3200" dirty="0"/>
              <a:t>None</a:t>
            </a:r>
          </a:p>
        </p:txBody>
      </p:sp>
      <p:pic>
        <p:nvPicPr>
          <p:cNvPr id="4" name="Picture 3">
            <a:extLst>
              <a:ext uri="{FF2B5EF4-FFF2-40B4-BE49-F238E27FC236}">
                <a16:creationId xmlns:a16="http://schemas.microsoft.com/office/drawing/2014/main" id="{54AE1F7F-2C8D-44CA-A95D-3F87021D09DB}"/>
              </a:ext>
            </a:extLst>
          </p:cNvPr>
          <p:cNvPicPr>
            <a:picLocks noChangeAspect="1"/>
          </p:cNvPicPr>
          <p:nvPr/>
        </p:nvPicPr>
        <p:blipFill>
          <a:blip r:embed="rId2"/>
          <a:stretch>
            <a:fillRect/>
          </a:stretch>
        </p:blipFill>
        <p:spPr>
          <a:xfrm>
            <a:off x="637292" y="2240889"/>
            <a:ext cx="4347515" cy="4602938"/>
          </a:xfrm>
          <a:prstGeom prst="rect">
            <a:avLst/>
          </a:prstGeom>
        </p:spPr>
      </p:pic>
      <p:pic>
        <p:nvPicPr>
          <p:cNvPr id="5" name="Picture 4">
            <a:extLst>
              <a:ext uri="{FF2B5EF4-FFF2-40B4-BE49-F238E27FC236}">
                <a16:creationId xmlns:a16="http://schemas.microsoft.com/office/drawing/2014/main" id="{0AF5B5FE-0206-4CEF-806D-EF46B4F952EB}"/>
              </a:ext>
            </a:extLst>
          </p:cNvPr>
          <p:cNvPicPr>
            <a:picLocks noChangeAspect="1"/>
          </p:cNvPicPr>
          <p:nvPr/>
        </p:nvPicPr>
        <p:blipFill>
          <a:blip r:embed="rId3"/>
          <a:stretch>
            <a:fillRect/>
          </a:stretch>
        </p:blipFill>
        <p:spPr>
          <a:xfrm rot="5400000">
            <a:off x="5194989" y="-201043"/>
            <a:ext cx="6843827" cy="7245912"/>
          </a:xfrm>
          <a:prstGeom prst="rect">
            <a:avLst/>
          </a:prstGeom>
        </p:spPr>
      </p:pic>
    </p:spTree>
    <p:extLst>
      <p:ext uri="{BB962C8B-B14F-4D97-AF65-F5344CB8AC3E}">
        <p14:creationId xmlns:p14="http://schemas.microsoft.com/office/powerpoint/2010/main" val="1771446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2B53A-04D5-4EF8-8829-32CBBB413EB6}"/>
              </a:ext>
            </a:extLst>
          </p:cNvPr>
          <p:cNvSpPr>
            <a:spLocks noGrp="1"/>
          </p:cNvSpPr>
          <p:nvPr>
            <p:ph idx="1"/>
          </p:nvPr>
        </p:nvSpPr>
        <p:spPr>
          <a:xfrm>
            <a:off x="838200" y="1512541"/>
            <a:ext cx="8374552" cy="4664422"/>
          </a:xfrm>
        </p:spPr>
        <p:txBody>
          <a:bodyPr>
            <a:normAutofit/>
          </a:bodyPr>
          <a:lstStyle/>
          <a:p>
            <a:r>
              <a:rPr lang="en-US" sz="2000" dirty="0">
                <a:latin typeface="Candara" panose="020E0502030303020204" pitchFamily="34" charset="0"/>
              </a:rPr>
              <a:t>Do not mistreat foreigners living in your country, but treat them just as you treat your own citizens.  Love foreigners as you love yourselves, because you were foreigners one time in Egypt.  I am the Lord your God.  </a:t>
            </a:r>
            <a:r>
              <a:rPr lang="en-US" sz="2000" b="1" dirty="0">
                <a:latin typeface="Candara" panose="020E0502030303020204" pitchFamily="34" charset="0"/>
              </a:rPr>
              <a:t>Leviticus 19: 33-34 (NCV)</a:t>
            </a:r>
          </a:p>
          <a:p>
            <a:r>
              <a:rPr lang="en-US" sz="2000" dirty="0">
                <a:latin typeface="Candara" panose="020E0502030303020204" pitchFamily="34" charset="0"/>
              </a:rPr>
              <a:t>And the Lord spoke his word to Zechariah again, saying, “ This is what the Lord All-Powerful says: ‘Do what is right and true.  Be kind and merciful to each other. Don’t hurt widows and orphans, foreigners or the poor; don’t even think of doing evil to somebody else.’”                  </a:t>
            </a:r>
            <a:r>
              <a:rPr lang="en-US" sz="2000" b="1" dirty="0">
                <a:latin typeface="Candara" panose="020E0502030303020204" pitchFamily="34" charset="0"/>
              </a:rPr>
              <a:t>Zechariah 7: 8-10 (NCV)</a:t>
            </a:r>
          </a:p>
          <a:p>
            <a:r>
              <a:rPr lang="en-US" sz="2000" dirty="0">
                <a:solidFill>
                  <a:srgbClr val="000000"/>
                </a:solidFill>
                <a:latin typeface="Candara" panose="020E0502030303020204" pitchFamily="34" charset="0"/>
              </a:rPr>
              <a:t>Keep on loving each other as brothers and sisters.  Remember to welcome strangers, because some who have done this have welcomed angels without knowing it.                                                                               </a:t>
            </a:r>
            <a:r>
              <a:rPr lang="en-US" sz="2000" b="1" dirty="0">
                <a:solidFill>
                  <a:srgbClr val="000000"/>
                </a:solidFill>
                <a:latin typeface="Candara" panose="020E0502030303020204" pitchFamily="34" charset="0"/>
              </a:rPr>
              <a:t>Hebrews 13: 1-2 (NCV)</a:t>
            </a:r>
            <a:endParaRPr lang="en-US" sz="2000" b="1" dirty="0">
              <a:latin typeface="Candara" panose="020E0502030303020204" pitchFamily="34" charset="0"/>
            </a:endParaRPr>
          </a:p>
        </p:txBody>
      </p:sp>
      <p:sp>
        <p:nvSpPr>
          <p:cNvPr id="5" name="TextBox 4">
            <a:extLst>
              <a:ext uri="{FF2B5EF4-FFF2-40B4-BE49-F238E27FC236}">
                <a16:creationId xmlns:a16="http://schemas.microsoft.com/office/drawing/2014/main" id="{60D150FC-4BA5-4933-9D90-F14D47089D01}"/>
              </a:ext>
            </a:extLst>
          </p:cNvPr>
          <p:cNvSpPr txBox="1"/>
          <p:nvPr/>
        </p:nvSpPr>
        <p:spPr>
          <a:xfrm>
            <a:off x="1536318" y="388649"/>
            <a:ext cx="7143320" cy="584775"/>
          </a:xfrm>
          <a:prstGeom prst="rect">
            <a:avLst/>
          </a:prstGeom>
          <a:noFill/>
        </p:spPr>
        <p:txBody>
          <a:bodyPr wrap="square" rtlCol="0">
            <a:spAutoFit/>
          </a:bodyPr>
          <a:lstStyle/>
          <a:p>
            <a:pPr algn="ctr"/>
            <a:r>
              <a:rPr lang="en-US" sz="3200" b="1" dirty="0"/>
              <a:t>Prayer</a:t>
            </a:r>
          </a:p>
        </p:txBody>
      </p:sp>
      <p:pic>
        <p:nvPicPr>
          <p:cNvPr id="6" name="Picture 5">
            <a:extLst>
              <a:ext uri="{FF2B5EF4-FFF2-40B4-BE49-F238E27FC236}">
                <a16:creationId xmlns:a16="http://schemas.microsoft.com/office/drawing/2014/main" id="{E40EF2D9-A11D-4FEF-9E33-77B53D2A1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spTree>
    <p:extLst>
      <p:ext uri="{BB962C8B-B14F-4D97-AF65-F5344CB8AC3E}">
        <p14:creationId xmlns:p14="http://schemas.microsoft.com/office/powerpoint/2010/main" val="171481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53BB-1615-4038-A357-A20610BE6FB0}"/>
              </a:ext>
            </a:extLst>
          </p:cNvPr>
          <p:cNvSpPr>
            <a:spLocks noGrp="1"/>
          </p:cNvSpPr>
          <p:nvPr>
            <p:ph type="ctrTitle"/>
          </p:nvPr>
        </p:nvSpPr>
        <p:spPr>
          <a:xfrm>
            <a:off x="1354412" y="3487354"/>
            <a:ext cx="7766936" cy="2019672"/>
          </a:xfrm>
        </p:spPr>
        <p:txBody>
          <a:bodyPr/>
          <a:lstStyle/>
          <a:p>
            <a:pPr algn="ctr"/>
            <a:br>
              <a:rPr lang="en-US" dirty="0"/>
            </a:br>
            <a:br>
              <a:rPr lang="en-US" dirty="0"/>
            </a:br>
            <a:r>
              <a:rPr lang="en-US" dirty="0"/>
              <a:t>Environment of Care</a:t>
            </a:r>
          </a:p>
        </p:txBody>
      </p:sp>
      <p:pic>
        <p:nvPicPr>
          <p:cNvPr id="5" name="Picture 4">
            <a:extLst>
              <a:ext uri="{FF2B5EF4-FFF2-40B4-BE49-F238E27FC236}">
                <a16:creationId xmlns:a16="http://schemas.microsoft.com/office/drawing/2014/main" id="{B0AFB898-D334-43E9-81AA-4C4D2CC1F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65" y="6041362"/>
            <a:ext cx="887947" cy="792979"/>
          </a:xfrm>
          <a:prstGeom prst="rect">
            <a:avLst/>
          </a:prstGeom>
        </p:spPr>
      </p:pic>
      <p:pic>
        <p:nvPicPr>
          <p:cNvPr id="6146" name="Picture 2" descr="https://cdn.prod.website-files.com/5e62b2e758df448d146c6dfa/5eb03f3dcc0105df706facd0_Broad%20Medical%20(1%20of%201)%20small%202.jpg">
            <a:extLst>
              <a:ext uri="{FF2B5EF4-FFF2-40B4-BE49-F238E27FC236}">
                <a16:creationId xmlns:a16="http://schemas.microsoft.com/office/drawing/2014/main" id="{BC98A05C-22C8-40FA-B3A6-CBA24B14C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963" y="0"/>
            <a:ext cx="7984385" cy="399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786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464657-376B-4159-9CAD-A290D48A0415}"/>
              </a:ext>
            </a:extLst>
          </p:cNvPr>
          <p:cNvSpPr>
            <a:spLocks noGrp="1"/>
          </p:cNvSpPr>
          <p:nvPr>
            <p:ph idx="1"/>
          </p:nvPr>
        </p:nvSpPr>
        <p:spPr/>
        <p:txBody>
          <a:bodyPr>
            <a:normAutofit/>
          </a:bodyPr>
          <a:lstStyle/>
          <a:p>
            <a:r>
              <a:rPr lang="en-US" sz="2000" dirty="0">
                <a:latin typeface="Candara" panose="020E0502030303020204" pitchFamily="34" charset="0"/>
              </a:rPr>
              <a:t>CCHS was born out of the faithfulness of 4 doctors </a:t>
            </a:r>
            <a:r>
              <a:rPr lang="sv-SE" sz="2000" dirty="0">
                <a:latin typeface="Candara" panose="020E0502030303020204" pitchFamily="34" charset="0"/>
              </a:rPr>
              <a:t>Rick Donlon, David Pepperman, Karen Miller, and Steven Besh who started the first clinic in 1995 on South Third street with a mission of </a:t>
            </a:r>
            <a:r>
              <a:rPr lang="en-US" sz="2000" dirty="0">
                <a:latin typeface="Candara" panose="020E0502030303020204" pitchFamily="34" charset="0"/>
              </a:rPr>
              <a:t>providing high quality healthcare to the underserved in the context of distinctively Christian service recognizing that Jesus Christ is the true healer of individuals and their communities and the source of our ability to </a:t>
            </a:r>
          </a:p>
          <a:p>
            <a:r>
              <a:rPr lang="en-US" sz="2000" dirty="0">
                <a:latin typeface="Candara" panose="020E0502030303020204" pitchFamily="34" charset="0"/>
              </a:rPr>
              <a:t>Recently celebrated its 30</a:t>
            </a:r>
            <a:r>
              <a:rPr lang="en-US" sz="2000" baseline="30000" dirty="0">
                <a:latin typeface="Candara" panose="020E0502030303020204" pitchFamily="34" charset="0"/>
              </a:rPr>
              <a:t>th</a:t>
            </a:r>
            <a:r>
              <a:rPr lang="en-US" sz="2000" dirty="0">
                <a:latin typeface="Candara" panose="020E0502030303020204" pitchFamily="34" charset="0"/>
              </a:rPr>
              <a:t> anniversary. </a:t>
            </a:r>
          </a:p>
          <a:p>
            <a:r>
              <a:rPr lang="en-US" sz="2000" dirty="0">
                <a:latin typeface="Candara" panose="020E0502030303020204" pitchFamily="34" charset="0"/>
              </a:rPr>
              <a:t>Federally Qualified Heath Center and Patient Centered Medical Home</a:t>
            </a:r>
          </a:p>
        </p:txBody>
      </p:sp>
      <p:pic>
        <p:nvPicPr>
          <p:cNvPr id="4" name="Picture 3" descr="A close up of a logo&#10;&#10;Description automatically generated">
            <a:extLst>
              <a:ext uri="{FF2B5EF4-FFF2-40B4-BE49-F238E27FC236}">
                <a16:creationId xmlns:a16="http://schemas.microsoft.com/office/drawing/2014/main" id="{D3A19EC7-CB47-42AD-BC7F-1BF7E7101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792" y="134210"/>
            <a:ext cx="7007752" cy="2271580"/>
          </a:xfrm>
          <a:prstGeom prst="rect">
            <a:avLst/>
          </a:prstGeom>
        </p:spPr>
      </p:pic>
    </p:spTree>
    <p:extLst>
      <p:ext uri="{BB962C8B-B14F-4D97-AF65-F5344CB8AC3E}">
        <p14:creationId xmlns:p14="http://schemas.microsoft.com/office/powerpoint/2010/main" val="119024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3F6C-4C62-404C-B219-C1BB6282DE97}"/>
              </a:ext>
            </a:extLst>
          </p:cNvPr>
          <p:cNvSpPr>
            <a:spLocks noGrp="1"/>
          </p:cNvSpPr>
          <p:nvPr>
            <p:ph type="title"/>
          </p:nvPr>
        </p:nvSpPr>
        <p:spPr>
          <a:xfrm>
            <a:off x="536280" y="3049125"/>
            <a:ext cx="3259016" cy="1462692"/>
          </a:xfrm>
        </p:spPr>
        <p:txBody>
          <a:bodyPr>
            <a:noAutofit/>
          </a:bodyPr>
          <a:lstStyle/>
          <a:p>
            <a:pPr>
              <a:lnSpc>
                <a:spcPct val="90000"/>
              </a:lnSpc>
            </a:pPr>
            <a:r>
              <a:rPr lang="en-US" sz="4400" dirty="0">
                <a:solidFill>
                  <a:srgbClr val="FFFFFF"/>
                </a:solidFill>
              </a:rPr>
              <a:t>Christ community health</a:t>
            </a:r>
            <a:br>
              <a:rPr lang="en-US" sz="4400" dirty="0">
                <a:solidFill>
                  <a:srgbClr val="FFFFFF"/>
                </a:solidFill>
              </a:rPr>
            </a:br>
            <a:r>
              <a:rPr lang="en-US" sz="4400" dirty="0">
                <a:solidFill>
                  <a:srgbClr val="FFFFFF"/>
                </a:solidFill>
              </a:rPr>
              <a:t>services</a:t>
            </a:r>
          </a:p>
        </p:txBody>
      </p:sp>
      <p:pic>
        <p:nvPicPr>
          <p:cNvPr id="8" name="Content Placeholder 7" descr="Diagram&#10;&#10;Description automatically generated">
            <a:extLst>
              <a:ext uri="{FF2B5EF4-FFF2-40B4-BE49-F238E27FC236}">
                <a16:creationId xmlns:a16="http://schemas.microsoft.com/office/drawing/2014/main" id="{7FE35F7A-FD1B-6BCB-5B21-527D1E6049B7}"/>
              </a:ext>
            </a:extLst>
          </p:cNvPr>
          <p:cNvPicPr>
            <a:picLocks noChangeAspect="1"/>
          </p:cNvPicPr>
          <p:nvPr/>
        </p:nvPicPr>
        <p:blipFill rotWithShape="1">
          <a:blip r:embed="rId2">
            <a:extLst>
              <a:ext uri="{28A0092B-C50C-407E-A947-70E740481C1C}">
                <a14:useLocalDpi xmlns:a14="http://schemas.microsoft.com/office/drawing/2010/main" val="0"/>
              </a:ext>
            </a:extLst>
          </a:blip>
          <a:srcRect t="9818" b="7220"/>
          <a:stretch/>
        </p:blipFill>
        <p:spPr>
          <a:xfrm>
            <a:off x="4241830" y="601200"/>
            <a:ext cx="7503636" cy="5789365"/>
          </a:xfrm>
          <a:prstGeom prst="rect">
            <a:avLst/>
          </a:prstGeom>
        </p:spPr>
      </p:pic>
      <p:pic>
        <p:nvPicPr>
          <p:cNvPr id="1026" name="Picture 2" descr="https://cdn.prod.website-files.com/5e62b2e758df448d146c6dfa/66a90a60711c64efbcb1df4e_66a90a45711c64efbcb1b145_Dental%2520Slides%2520for%2520PowerPoint%25202024-04.jpeg">
            <a:extLst>
              <a:ext uri="{FF2B5EF4-FFF2-40B4-BE49-F238E27FC236}">
                <a16:creationId xmlns:a16="http://schemas.microsoft.com/office/drawing/2014/main" id="{774E56BC-AA0B-4623-9B4D-7B4FDF8B5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2131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726A890487A54AAE2D5CF5B58A7A9E" ma:contentTypeVersion="15" ma:contentTypeDescription="Create a new document." ma:contentTypeScope="" ma:versionID="cec6eff59ea095f8be2eb4c57e5e12ea">
  <xsd:schema xmlns:xsd="http://www.w3.org/2001/XMLSchema" xmlns:xs="http://www.w3.org/2001/XMLSchema" xmlns:p="http://schemas.microsoft.com/office/2006/metadata/properties" xmlns:ns3="c7e7acaa-280c-44f4-9718-94fc46b4cc79" xmlns:ns4="a20918c6-7343-4cd1-9007-567115173741" targetNamespace="http://schemas.microsoft.com/office/2006/metadata/properties" ma:root="true" ma:fieldsID="8fc83b0d67b73b5afe1085e924370020" ns3:_="" ns4:_="">
    <xsd:import namespace="c7e7acaa-280c-44f4-9718-94fc46b4cc79"/>
    <xsd:import namespace="a20918c6-7343-4cd1-9007-56711517374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_activity" minOccurs="0"/>
                <xsd:element ref="ns3:MediaServiceOCR" minOccurs="0"/>
                <xsd:element ref="ns3:MediaServiceGenerationTime" minOccurs="0"/>
                <xsd:element ref="ns3:MediaServiceEventHashCode"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e7acaa-280c-44f4-9718-94fc46b4cc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0918c6-7343-4cd1-9007-5671151737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7e7acaa-280c-44f4-9718-94fc46b4cc7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7F5FA3-E72C-4F7F-9D6B-507E4EB93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e7acaa-280c-44f4-9718-94fc46b4cc79"/>
    <ds:schemaRef ds:uri="a20918c6-7343-4cd1-9007-567115173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AD04DA-9127-43AD-8FE5-2BE7BF4F179F}">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dcmitype/"/>
    <ds:schemaRef ds:uri="a20918c6-7343-4cd1-9007-567115173741"/>
    <ds:schemaRef ds:uri="http://purl.org/dc/terms/"/>
    <ds:schemaRef ds:uri="http://schemas.microsoft.com/office/infopath/2007/PartnerControls"/>
    <ds:schemaRef ds:uri="c7e7acaa-280c-44f4-9718-94fc46b4cc79"/>
    <ds:schemaRef ds:uri="http://www.w3.org/XML/1998/namespace"/>
  </ds:schemaRefs>
</ds:datastoreItem>
</file>

<file path=customXml/itemProps3.xml><?xml version="1.0" encoding="utf-8"?>
<ds:datastoreItem xmlns:ds="http://schemas.openxmlformats.org/officeDocument/2006/customXml" ds:itemID="{5F5EED93-6CAD-44A8-AC15-053682132F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2237</TotalTime>
  <Words>1716</Words>
  <Application>Microsoft Office PowerPoint</Application>
  <PresentationFormat>Widescreen</PresentationFormat>
  <Paragraphs>190</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Candara</vt:lpstr>
      <vt:lpstr>Trebuchet MS</vt:lpstr>
      <vt:lpstr>Wingdings 3</vt:lpstr>
      <vt:lpstr>Facet</vt:lpstr>
      <vt:lpstr>Compassionate Care: Welcoming the Nations to Memphis</vt:lpstr>
      <vt:lpstr>Purpose of Workshop</vt:lpstr>
      <vt:lpstr>Workshop Objectives</vt:lpstr>
      <vt:lpstr>Audrey VanWylen, MD</vt:lpstr>
      <vt:lpstr>Disclosures</vt:lpstr>
      <vt:lpstr>PowerPoint Presentation</vt:lpstr>
      <vt:lpstr>  Environment of Care</vt:lpstr>
      <vt:lpstr>PowerPoint Presentation</vt:lpstr>
      <vt:lpstr>Christ community health services</vt:lpstr>
      <vt:lpstr>PowerPoint Presentation</vt:lpstr>
      <vt:lpstr>PowerPoint Presentation</vt:lpstr>
      <vt:lpstr>WELCOMING THE NATIONS</vt:lpstr>
      <vt:lpstr>History</vt:lpstr>
      <vt:lpstr>Who qualifies for services?</vt:lpstr>
      <vt:lpstr>Resettlement Partners  World Relief Memphis/Bethany Christian Services</vt:lpstr>
      <vt:lpstr>PowerPoint Presentation</vt:lpstr>
      <vt:lpstr>PowerPoint Presentation</vt:lpstr>
      <vt:lpstr>PowerPoint Presentation</vt:lpstr>
      <vt:lpstr>Domestic Health Refugee  Medical Screening</vt:lpstr>
      <vt:lpstr>Health Goals for Refugees  Flourishing in Memphis</vt:lpstr>
      <vt:lpstr>What Makes a Clinic Welcoming?</vt:lpstr>
      <vt:lpstr>The Need</vt:lpstr>
      <vt:lpstr>Situation 2020</vt:lpstr>
      <vt:lpstr>Preparation</vt:lpstr>
      <vt:lpstr>Result</vt:lpstr>
      <vt:lpstr>Capacity Crisis</vt:lpstr>
      <vt:lpstr>Adding a new resettlement agency</vt:lpstr>
      <vt:lpstr>We needed help…</vt:lpstr>
      <vt:lpstr>Ideas that didn’t work for us…but might work for you.</vt:lpstr>
      <vt:lpstr>Ideas that did work</vt:lpstr>
      <vt:lpstr>Resettling Partnerships</vt:lpstr>
      <vt:lpstr>Questions? Announcement:</vt:lpstr>
      <vt:lpstr>Workgroups</vt:lpstr>
      <vt:lpstr>Define</vt:lpstr>
      <vt:lpstr>Ask</vt:lpstr>
      <vt:lpstr>Plan</vt:lpstr>
      <vt:lpstr>Thank you!!</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Compassionate Care: Welcoming Refugees from all Nations</dc:title>
  <dc:creator>Audrey VanWylen</dc:creator>
  <cp:lastModifiedBy>Audrey VanWylen</cp:lastModifiedBy>
  <cp:revision>26</cp:revision>
  <dcterms:created xsi:type="dcterms:W3CDTF">2025-11-04T15:40:40Z</dcterms:created>
  <dcterms:modified xsi:type="dcterms:W3CDTF">2025-11-07T12:42:15Z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0x010100C2726A890487A54AAE2D5CF5B58A7A9E</vt:lpwstr>
  </property>
</Properties>
</file>