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4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Lst>
  <p:sldSz cx="9144000" cy="5143500" type="screen16x9"/>
  <p:notesSz cx="6858000" cy="9144000"/>
  <p:embeddedFontLst>
    <p:embeddedFont>
      <p:font typeface="Dosis" pitchFamily="2" charset="77"/>
      <p:regular r:id="rId47"/>
      <p:bold r:id="rId48"/>
    </p:embeddedFont>
    <p:embeddedFont>
      <p:font typeface="Dosis Light" pitchFamily="2" charset="77"/>
      <p:regular r:id="rId49"/>
    </p:embeddedFont>
    <p:embeddedFont>
      <p:font typeface="Gill Sans" panose="020B0502020104020203" pitchFamily="34" charset="-79"/>
      <p:regular r:id="rId50"/>
      <p:bold r:id="rId51"/>
    </p:embeddedFont>
    <p:embeddedFont>
      <p:font typeface="Oswald" pitchFamily="2" charset="77"/>
      <p:regular r:id="rId52"/>
      <p:bold r:id="rId53"/>
    </p:embeddedFont>
    <p:embeddedFont>
      <p:font typeface="Patrick Hand" pitchFamily="2" charset="77"/>
      <p:regular r:id="rId54"/>
    </p:embeddedFont>
    <p:embeddedFont>
      <p:font typeface="Patrick Hand SC" pitchFamily="2" charset="77"/>
      <p:regular r:id="rId55"/>
    </p:embeddedFont>
    <p:embeddedFont>
      <p:font typeface="Playfair Display" pitchFamily="2" charset="77"/>
      <p:regular r:id="rId56"/>
      <p:bold r:id="rId57"/>
      <p:italic r:id="rId58"/>
      <p:boldItalic r:id="rId59"/>
    </p:embeddedFont>
    <p:embeddedFont>
      <p:font typeface="Playfair Display ExtraBold" pitchFamily="2" charset="77"/>
      <p:bold r:id="rId60"/>
      <p:italic r:id="rId61"/>
      <p:boldItalic r:id="rId62"/>
    </p:embeddedFont>
    <p:embeddedFont>
      <p:font typeface="Playfair Display Medium" pitchFamily="2" charset="77"/>
      <p:regular r:id="rId63"/>
      <p:bold r:id="rId64"/>
      <p:italic r:id="rId65"/>
      <p:boldItalic r:id="rId66"/>
    </p:embeddedFont>
    <p:embeddedFont>
      <p:font typeface="Playfair Display SemiBold" pitchFamily="2" charset="77"/>
      <p:regular r:id="rId67"/>
      <p:bold r:id="rId68"/>
      <p:italic r:id="rId69"/>
      <p:boldItalic r:id="rId70"/>
    </p:embeddedFont>
    <p:embeddedFont>
      <p:font typeface="Roboto" panose="02000000000000000000" pitchFamily="2" charset="0"/>
      <p:regular r:id="rId71"/>
      <p:bold r:id="rId72"/>
      <p:italic r:id="rId73"/>
      <p:boldItalic r:id="rId74"/>
    </p:embeddedFont>
    <p:embeddedFont>
      <p:font typeface="Roboto Slab" pitchFamily="2" charset="0"/>
      <p:regular r:id="rId75"/>
      <p:bold r:id="rId76"/>
    </p:embeddedFont>
    <p:embeddedFont>
      <p:font typeface="Tinos" panose="02020603050405020304" pitchFamily="18" charset="0"/>
      <p:regular r:id="rId77"/>
      <p:bold r:id="rId78"/>
      <p:italic r:id="rId79"/>
      <p:bold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401D626-3C89-4122-8B7B-FBF2614C5382}">
  <a:tblStyle styleId="{6401D626-3C89-4122-8B7B-FBF2614C5382}"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8"/>
    <p:restoredTop sz="94640"/>
  </p:normalViewPr>
  <p:slideViewPr>
    <p:cSldViewPr snapToGrid="0">
      <p:cViewPr varScale="1">
        <p:scale>
          <a:sx n="121" d="100"/>
          <a:sy n="121" d="100"/>
        </p:scale>
        <p:origin x="176" y="6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font" Target="fonts/font22.fntdata"/><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font" Target="fonts/font7.fntdata"/><Relationship Id="rId58" Type="http://schemas.openxmlformats.org/officeDocument/2006/relationships/font" Target="fonts/font12.fntdata"/><Relationship Id="rId74" Type="http://schemas.openxmlformats.org/officeDocument/2006/relationships/font" Target="fonts/font28.fntdata"/><Relationship Id="rId79" Type="http://schemas.openxmlformats.org/officeDocument/2006/relationships/font" Target="fonts/font33.fntdata"/><Relationship Id="rId5" Type="http://schemas.openxmlformats.org/officeDocument/2006/relationships/slide" Target="slides/slide4.xml"/><Relationship Id="rId61" Type="http://schemas.openxmlformats.org/officeDocument/2006/relationships/font" Target="fonts/font15.fntdata"/><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font" Target="fonts/font23.fntdata"/><Relationship Id="rId77" Type="http://schemas.openxmlformats.org/officeDocument/2006/relationships/font" Target="fonts/font31.fntdata"/><Relationship Id="rId8" Type="http://schemas.openxmlformats.org/officeDocument/2006/relationships/slide" Target="slides/slide7.xml"/><Relationship Id="rId51" Type="http://schemas.openxmlformats.org/officeDocument/2006/relationships/font" Target="fonts/font5.fntdata"/><Relationship Id="rId72" Type="http://schemas.openxmlformats.org/officeDocument/2006/relationships/font" Target="fonts/font26.fntdata"/><Relationship Id="rId80" Type="http://schemas.openxmlformats.org/officeDocument/2006/relationships/font" Target="fonts/font3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font" Target="fonts/font24.fntdata"/><Relationship Id="rId75" Type="http://schemas.openxmlformats.org/officeDocument/2006/relationships/font" Target="fonts/font29.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font" Target="fonts/font27.fntdata"/><Relationship Id="rId78" Type="http://schemas.openxmlformats.org/officeDocument/2006/relationships/font" Target="fonts/font32.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4.fntdata"/><Relationship Id="rId55" Type="http://schemas.openxmlformats.org/officeDocument/2006/relationships/font" Target="fonts/font9.fntdata"/><Relationship Id="rId76" Type="http://schemas.openxmlformats.org/officeDocument/2006/relationships/font" Target="fonts/font30.fntdata"/><Relationship Id="rId7" Type="http://schemas.openxmlformats.org/officeDocument/2006/relationships/slide" Target="slides/slide6.xml"/><Relationship Id="rId71" Type="http://schemas.openxmlformats.org/officeDocument/2006/relationships/font" Target="fonts/font2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6" name="Google Shape;32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3" name="Google Shape;39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 name="Google Shape;39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a0c58da512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413" name="Google Shape;413;g3a0c58da512_0_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75"/>
              <a:buFont typeface="Arial"/>
              <a:buNone/>
            </a:pPr>
            <a:endParaRPr>
              <a:latin typeface="Calibri"/>
              <a:ea typeface="Calibri"/>
              <a:cs typeface="Calibri"/>
              <a:sym typeface="Calibri"/>
            </a:endParaRPr>
          </a:p>
        </p:txBody>
      </p:sp>
      <p:sp>
        <p:nvSpPr>
          <p:cNvPr id="414" name="Google Shape;414;g3a0c58da512_0_79: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50"/>
              <a:buFont typeface="Calibri"/>
              <a:buNone/>
            </a:pPr>
            <a:fld id="{00000000-1234-1234-1234-123412341234}" type="slidenum">
              <a:rPr lang="en" sz="1400" b="0" i="0" u="none" strike="noStrike" cap="none">
                <a:solidFill>
                  <a:schemeClr val="dk1"/>
                </a:solidFill>
                <a:latin typeface="Calibri"/>
                <a:ea typeface="Calibri"/>
                <a:cs typeface="Calibri"/>
                <a:sym typeface="Calibri"/>
              </a:rPr>
              <a:t>12</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3a0c58da512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419" name="Google Shape;419;g3a0c58da512_0_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75"/>
              <a:buFont typeface="Arial"/>
              <a:buNone/>
            </a:pPr>
            <a:endParaRPr>
              <a:latin typeface="Calibri"/>
              <a:ea typeface="Calibri"/>
              <a:cs typeface="Calibri"/>
              <a:sym typeface="Calibri"/>
            </a:endParaRPr>
          </a:p>
        </p:txBody>
      </p:sp>
      <p:sp>
        <p:nvSpPr>
          <p:cNvPr id="420" name="Google Shape;420;g3a0c58da512_0_84: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50"/>
              <a:buFont typeface="Calibri"/>
              <a:buNone/>
            </a:pPr>
            <a:fld id="{00000000-1234-1234-1234-123412341234}" type="slidenum">
              <a:rPr lang="en" sz="1400" b="0" i="0" u="none" strike="noStrike" cap="none">
                <a:solidFill>
                  <a:schemeClr val="dk1"/>
                </a:solidFill>
                <a:latin typeface="Calibri"/>
                <a:ea typeface="Calibri"/>
                <a:cs typeface="Calibri"/>
                <a:sym typeface="Calibri"/>
              </a:rPr>
              <a:t>13</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3a0c58da512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5" name="Google Shape;425;g3a0c58da512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3a0c58da512_0_3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2" name="Google Shape;432;g3a0c58da512_0_39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3a0c8e7da3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3a0c8e7da3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3a0c58da512_0_77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3a0c58da512_0_77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3a0c8e7da3b_0_3872:notes"/>
          <p:cNvSpPr txBox="1">
            <a:spLocks noGrp="1"/>
          </p:cNvSpPr>
          <p:nvPr>
            <p:ph type="sldNum" idx="12"/>
          </p:nvPr>
        </p:nvSpPr>
        <p:spPr>
          <a:xfrm>
            <a:off x="3884620" y="8685225"/>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 sz="1200" b="0" i="0" u="none" strike="noStrike" cap="none">
                <a:solidFill>
                  <a:srgbClr val="000000"/>
                </a:solidFill>
                <a:latin typeface="Times New Roman"/>
                <a:ea typeface="Times New Roman"/>
                <a:cs typeface="Times New Roman"/>
                <a:sym typeface="Times New Roman"/>
              </a:rPr>
              <a:t>18</a:t>
            </a:fld>
            <a:endParaRPr sz="1200" b="0" i="0" u="none" strike="noStrike" cap="none">
              <a:solidFill>
                <a:srgbClr val="000000"/>
              </a:solidFill>
              <a:latin typeface="Times New Roman"/>
              <a:ea typeface="Times New Roman"/>
              <a:cs typeface="Times New Roman"/>
              <a:sym typeface="Times New Roman"/>
            </a:endParaRPr>
          </a:p>
        </p:txBody>
      </p:sp>
      <p:sp>
        <p:nvSpPr>
          <p:cNvPr id="455" name="Google Shape;455;g3a0c8e7da3b_0_38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6" name="Google Shape;456;g3a0c8e7da3b_0_3872:notes"/>
          <p:cNvSpPr txBox="1">
            <a:spLocks noGrp="1"/>
          </p:cNvSpPr>
          <p:nvPr>
            <p:ph type="body" idx="1"/>
          </p:nvPr>
        </p:nvSpPr>
        <p:spPr>
          <a:xfrm>
            <a:off x="685802" y="4400556"/>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3a0c58da512_0_778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2" name="Google Shape;462;g3a0c58da512_0_77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2" name="Google Shape;3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3a0c58da512_0_779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0" name="Google Shape;470;g3a0c58da512_0_77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3a0c58da512_0_781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0" name="Google Shape;490;g3a0c58da512_0_78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3a0c58da512_0_782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8" name="Google Shape;498;g3a0c58da512_0_78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3a0c58da512_0_78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g3a0c58da512_0_78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6985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3a0c8e7da3b_0_7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3a0c8e7da3b_0_7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3a0c8e7da3b_0_7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3a0c8e7da3b_0_7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3a0c8e7da3b_0_77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3a0c8e7da3b_0_77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3a0c8e7da3b_0_7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3a0c8e7da3b_0_7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3a0c8e7da3b_0_77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3a0c8e7da3b_0_77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3a0c8e7da3b_0_77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3a0c8e7da3b_0_77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8" name="Google Shape;33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3a0c8e7da3b_0_194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3a0c8e7da3b_0_194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3a0c8e7da3b_0_116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3a0c8e7da3b_0_116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3a0c8e7da3b_0_155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3a0c8e7da3b_0_15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3a0c8e7da3b_0_195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3a0c8e7da3b_0_195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3a0c8e7da3b_0_1165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3a0c8e7da3b_0_116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Graduation Testimonies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3a0c8e7da3b_0_117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3a0c8e7da3b_0_117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3a0c8e7da3b_0_195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3a0c8e7da3b_0_195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3a0c8e7da3b_0_19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3a0c8e7da3b_0_19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3a0c8e7da3b_0_1956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3a0c8e7da3b_0_195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3a0c8e7da3b_0_195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3a0c8e7da3b_0_19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3a0c58da512_0_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3a0c58da51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3a0c8e7da3b_0_195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3a0c8e7da3b_0_195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3a0c8e7da3b_0_1957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3a0c8e7da3b_0_195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3a0c8e7da3b_0_195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0" name="Google Shape;710;g3a0c8e7da3b_0_195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6985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3a0c8e7da3b_0_15602:notes"/>
          <p:cNvSpPr txBox="1">
            <a:spLocks noGrp="1"/>
          </p:cNvSpPr>
          <p:nvPr>
            <p:ph type="sldNum" idx="12"/>
          </p:nvPr>
        </p:nvSpPr>
        <p:spPr>
          <a:xfrm>
            <a:off x="3884620" y="8685225"/>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Times New Roman"/>
                <a:ea typeface="Times New Roman"/>
                <a:cs typeface="Times New Roman"/>
                <a:sym typeface="Times New Roman"/>
              </a:rPr>
              <a:t>43</a:t>
            </a:fld>
            <a:endParaRPr sz="1200" b="0" i="0" u="none" strike="noStrike" cap="none">
              <a:solidFill>
                <a:schemeClr val="dk1"/>
              </a:solidFill>
              <a:latin typeface="Times New Roman"/>
              <a:ea typeface="Times New Roman"/>
              <a:cs typeface="Times New Roman"/>
              <a:sym typeface="Times New Roman"/>
            </a:endParaRPr>
          </a:p>
        </p:txBody>
      </p:sp>
      <p:sp>
        <p:nvSpPr>
          <p:cNvPr id="724" name="Google Shape;724;g3a0c8e7da3b_0_156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5" name="Google Shape;725;g3a0c8e7da3b_0_15602:notes"/>
          <p:cNvSpPr txBox="1">
            <a:spLocks noGrp="1"/>
          </p:cNvSpPr>
          <p:nvPr>
            <p:ph type="body" idx="1"/>
          </p:nvPr>
        </p:nvSpPr>
        <p:spPr>
          <a:xfrm>
            <a:off x="685802" y="4400556"/>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3a1780efa25_0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3a1780efa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3a0c58da512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3a0c58da51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9" name="Google Shape;35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3" name="Google Shape;37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0" name="Google Shape;38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5" name="Google Shape;38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type="title">
  <p:cSld name="TITLE">
    <p:bg>
      <p:bgPr>
        <a:solidFill>
          <a:srgbClr val="D0DFF7"/>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540425" y="1991825"/>
            <a:ext cx="4063200" cy="11598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1"/>
        <p:cNvGrpSpPr/>
        <p:nvPr/>
      </p:nvGrpSpPr>
      <p:grpSpPr>
        <a:xfrm>
          <a:off x="0" y="0"/>
          <a:ext cx="0" cy="0"/>
          <a:chOff x="0" y="0"/>
          <a:chExt cx="0" cy="0"/>
        </a:xfrm>
      </p:grpSpPr>
      <p:sp>
        <p:nvSpPr>
          <p:cNvPr id="42" name="Google Shape;42;p11"/>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dk1"/>
              </a:buClr>
              <a:buSzPts val="3600"/>
              <a:buFont typeface="Roboto Slab"/>
              <a:buNone/>
              <a:defRPr sz="3000" b="0" i="0" u="none" strike="noStrike" cap="none">
                <a:solidFill>
                  <a:schemeClr val="dk1"/>
                </a:solidFill>
                <a:latin typeface="Roboto Slab"/>
                <a:ea typeface="Roboto Slab"/>
                <a:cs typeface="Roboto Slab"/>
                <a:sym typeface="Roboto Slab"/>
              </a:defRPr>
            </a:lvl1pPr>
            <a:lvl2pPr lvl="1" algn="l">
              <a:lnSpc>
                <a:spcPct val="100000"/>
              </a:lnSpc>
              <a:spcBef>
                <a:spcPts val="0"/>
              </a:spcBef>
              <a:spcAft>
                <a:spcPts val="0"/>
              </a:spcAft>
              <a:buClr>
                <a:schemeClr val="dk1"/>
              </a:buClr>
              <a:buSzPts val="3600"/>
              <a:buFont typeface="Roboto Slab"/>
              <a:buNone/>
              <a:defRPr sz="3000">
                <a:solidFill>
                  <a:schemeClr val="dk1"/>
                </a:solidFill>
                <a:latin typeface="Roboto Slab"/>
                <a:ea typeface="Roboto Slab"/>
                <a:cs typeface="Roboto Slab"/>
                <a:sym typeface="Roboto Slab"/>
              </a:defRPr>
            </a:lvl2pPr>
            <a:lvl3pPr lvl="2" algn="l">
              <a:lnSpc>
                <a:spcPct val="100000"/>
              </a:lnSpc>
              <a:spcBef>
                <a:spcPts val="0"/>
              </a:spcBef>
              <a:spcAft>
                <a:spcPts val="0"/>
              </a:spcAft>
              <a:buClr>
                <a:schemeClr val="dk1"/>
              </a:buClr>
              <a:buSzPts val="3600"/>
              <a:buFont typeface="Roboto Slab"/>
              <a:buNone/>
              <a:defRPr sz="3000">
                <a:solidFill>
                  <a:schemeClr val="dk1"/>
                </a:solidFill>
                <a:latin typeface="Roboto Slab"/>
                <a:ea typeface="Roboto Slab"/>
                <a:cs typeface="Roboto Slab"/>
                <a:sym typeface="Roboto Slab"/>
              </a:defRPr>
            </a:lvl3pPr>
            <a:lvl4pPr lvl="3" algn="l">
              <a:lnSpc>
                <a:spcPct val="100000"/>
              </a:lnSpc>
              <a:spcBef>
                <a:spcPts val="0"/>
              </a:spcBef>
              <a:spcAft>
                <a:spcPts val="0"/>
              </a:spcAft>
              <a:buClr>
                <a:schemeClr val="dk1"/>
              </a:buClr>
              <a:buSzPts val="3600"/>
              <a:buFont typeface="Roboto Slab"/>
              <a:buNone/>
              <a:defRPr sz="3000">
                <a:solidFill>
                  <a:schemeClr val="dk1"/>
                </a:solidFill>
                <a:latin typeface="Roboto Slab"/>
                <a:ea typeface="Roboto Slab"/>
                <a:cs typeface="Roboto Slab"/>
                <a:sym typeface="Roboto Slab"/>
              </a:defRPr>
            </a:lvl4pPr>
            <a:lvl5pPr lvl="4" algn="l">
              <a:lnSpc>
                <a:spcPct val="100000"/>
              </a:lnSpc>
              <a:spcBef>
                <a:spcPts val="0"/>
              </a:spcBef>
              <a:spcAft>
                <a:spcPts val="0"/>
              </a:spcAft>
              <a:buClr>
                <a:schemeClr val="dk1"/>
              </a:buClr>
              <a:buSzPts val="3600"/>
              <a:buFont typeface="Roboto Slab"/>
              <a:buNone/>
              <a:defRPr sz="3000">
                <a:solidFill>
                  <a:schemeClr val="dk1"/>
                </a:solidFill>
                <a:latin typeface="Roboto Slab"/>
                <a:ea typeface="Roboto Slab"/>
                <a:cs typeface="Roboto Slab"/>
                <a:sym typeface="Roboto Slab"/>
              </a:defRPr>
            </a:lvl5pPr>
            <a:lvl6pPr lvl="5" algn="l">
              <a:lnSpc>
                <a:spcPct val="100000"/>
              </a:lnSpc>
              <a:spcBef>
                <a:spcPts val="0"/>
              </a:spcBef>
              <a:spcAft>
                <a:spcPts val="0"/>
              </a:spcAft>
              <a:buClr>
                <a:schemeClr val="dk1"/>
              </a:buClr>
              <a:buSzPts val="3600"/>
              <a:buFont typeface="Roboto Slab"/>
              <a:buNone/>
              <a:defRPr sz="3000">
                <a:solidFill>
                  <a:schemeClr val="dk1"/>
                </a:solidFill>
                <a:latin typeface="Roboto Slab"/>
                <a:ea typeface="Roboto Slab"/>
                <a:cs typeface="Roboto Slab"/>
                <a:sym typeface="Roboto Slab"/>
              </a:defRPr>
            </a:lvl6pPr>
            <a:lvl7pPr lvl="6" algn="l">
              <a:lnSpc>
                <a:spcPct val="100000"/>
              </a:lnSpc>
              <a:spcBef>
                <a:spcPts val="0"/>
              </a:spcBef>
              <a:spcAft>
                <a:spcPts val="0"/>
              </a:spcAft>
              <a:buClr>
                <a:schemeClr val="dk1"/>
              </a:buClr>
              <a:buSzPts val="3600"/>
              <a:buFont typeface="Roboto Slab"/>
              <a:buNone/>
              <a:defRPr sz="3000">
                <a:solidFill>
                  <a:schemeClr val="dk1"/>
                </a:solidFill>
                <a:latin typeface="Roboto Slab"/>
                <a:ea typeface="Roboto Slab"/>
                <a:cs typeface="Roboto Slab"/>
                <a:sym typeface="Roboto Slab"/>
              </a:defRPr>
            </a:lvl7pPr>
            <a:lvl8pPr lvl="7" algn="l">
              <a:lnSpc>
                <a:spcPct val="100000"/>
              </a:lnSpc>
              <a:spcBef>
                <a:spcPts val="0"/>
              </a:spcBef>
              <a:spcAft>
                <a:spcPts val="0"/>
              </a:spcAft>
              <a:buClr>
                <a:schemeClr val="dk1"/>
              </a:buClr>
              <a:buSzPts val="3600"/>
              <a:buFont typeface="Roboto Slab"/>
              <a:buNone/>
              <a:defRPr sz="3000">
                <a:solidFill>
                  <a:schemeClr val="dk1"/>
                </a:solidFill>
                <a:latin typeface="Roboto Slab"/>
                <a:ea typeface="Roboto Slab"/>
                <a:cs typeface="Roboto Slab"/>
                <a:sym typeface="Roboto Slab"/>
              </a:defRPr>
            </a:lvl8pPr>
            <a:lvl9pPr lvl="8" algn="l">
              <a:lnSpc>
                <a:spcPct val="100000"/>
              </a:lnSpc>
              <a:spcBef>
                <a:spcPts val="0"/>
              </a:spcBef>
              <a:spcAft>
                <a:spcPts val="0"/>
              </a:spcAft>
              <a:buClr>
                <a:schemeClr val="dk1"/>
              </a:buClr>
              <a:buSzPts val="3600"/>
              <a:buFont typeface="Roboto Slab"/>
              <a:buNone/>
              <a:defRPr sz="3000">
                <a:solidFill>
                  <a:schemeClr val="dk1"/>
                </a:solidFill>
                <a:latin typeface="Roboto Slab"/>
                <a:ea typeface="Roboto Slab"/>
                <a:cs typeface="Roboto Slab"/>
                <a:sym typeface="Roboto Slab"/>
              </a:defRPr>
            </a:lvl9pPr>
          </a:lstStyle>
          <a:p>
            <a:endParaRPr/>
          </a:p>
        </p:txBody>
      </p:sp>
      <p:sp>
        <p:nvSpPr>
          <p:cNvPr id="43" name="Google Shape;43;p11"/>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Autofit/>
          </a:bodyPr>
          <a:lstStyle>
            <a:lvl1pPr marL="457200" marR="0" lvl="0" indent="-228600" algn="l">
              <a:lnSpc>
                <a:spcPct val="115000"/>
              </a:lnSpc>
              <a:spcBef>
                <a:spcPts val="0"/>
              </a:spcBef>
              <a:spcAft>
                <a:spcPts val="0"/>
              </a:spcAft>
              <a:buClr>
                <a:schemeClr val="dk1"/>
              </a:buClr>
              <a:buSzPts val="2400"/>
              <a:buFont typeface="Roboto"/>
              <a:buNone/>
              <a:defRPr sz="1800" b="0" i="0" u="none" strike="noStrike" cap="none">
                <a:solidFill>
                  <a:schemeClr val="dk1"/>
                </a:solidFill>
                <a:latin typeface="Roboto"/>
                <a:ea typeface="Roboto"/>
                <a:cs typeface="Roboto"/>
                <a:sym typeface="Roboto"/>
              </a:defRPr>
            </a:lvl1pPr>
            <a:lvl2pPr marL="914400" marR="0" lvl="1" indent="-228600" algn="l">
              <a:lnSpc>
                <a:spcPct val="115000"/>
              </a:lnSpc>
              <a:spcBef>
                <a:spcPts val="1600"/>
              </a:spcBef>
              <a:spcAft>
                <a:spcPts val="0"/>
              </a:spcAft>
              <a:buClr>
                <a:schemeClr val="dk1"/>
              </a:buClr>
              <a:buSzPts val="2400"/>
              <a:buFont typeface="Roboto"/>
              <a:buNone/>
              <a:defRPr sz="1400" b="0" i="0" u="none" strike="noStrike" cap="none">
                <a:solidFill>
                  <a:schemeClr val="dk1"/>
                </a:solidFill>
                <a:latin typeface="Roboto"/>
                <a:ea typeface="Roboto"/>
                <a:cs typeface="Roboto"/>
                <a:sym typeface="Roboto"/>
              </a:defRPr>
            </a:lvl2pPr>
            <a:lvl3pPr marL="1371600" marR="0" lvl="2" indent="-228600" algn="l">
              <a:lnSpc>
                <a:spcPct val="115000"/>
              </a:lnSpc>
              <a:spcBef>
                <a:spcPts val="1600"/>
              </a:spcBef>
              <a:spcAft>
                <a:spcPts val="0"/>
              </a:spcAft>
              <a:buClr>
                <a:schemeClr val="dk1"/>
              </a:buClr>
              <a:buSzPts val="2400"/>
              <a:buFont typeface="Roboto"/>
              <a:buNone/>
              <a:defRPr sz="1400" b="0" i="0" u="none" strike="noStrike" cap="none">
                <a:solidFill>
                  <a:schemeClr val="dk1"/>
                </a:solidFill>
                <a:latin typeface="Roboto"/>
                <a:ea typeface="Roboto"/>
                <a:cs typeface="Roboto"/>
                <a:sym typeface="Roboto"/>
              </a:defRPr>
            </a:lvl3pPr>
            <a:lvl4pPr marL="1828800" marR="0" lvl="3" indent="-228600" algn="l">
              <a:lnSpc>
                <a:spcPct val="115000"/>
              </a:lnSpc>
              <a:spcBef>
                <a:spcPts val="1600"/>
              </a:spcBef>
              <a:spcAft>
                <a:spcPts val="0"/>
              </a:spcAft>
              <a:buClr>
                <a:schemeClr val="dk1"/>
              </a:buClr>
              <a:buSzPts val="2400"/>
              <a:buFont typeface="Roboto"/>
              <a:buNone/>
              <a:defRPr sz="1400" b="0" i="0" u="none" strike="noStrike" cap="none">
                <a:solidFill>
                  <a:schemeClr val="dk1"/>
                </a:solidFill>
                <a:latin typeface="Roboto"/>
                <a:ea typeface="Roboto"/>
                <a:cs typeface="Roboto"/>
                <a:sym typeface="Roboto"/>
              </a:defRPr>
            </a:lvl4pPr>
            <a:lvl5pPr marL="2286000" marR="0" lvl="4" indent="-228600" algn="l">
              <a:lnSpc>
                <a:spcPct val="115000"/>
              </a:lnSpc>
              <a:spcBef>
                <a:spcPts val="1600"/>
              </a:spcBef>
              <a:spcAft>
                <a:spcPts val="0"/>
              </a:spcAft>
              <a:buClr>
                <a:schemeClr val="dk1"/>
              </a:buClr>
              <a:buSzPts val="2400"/>
              <a:buFont typeface="Roboto"/>
              <a:buNone/>
              <a:defRPr sz="1400" b="0" i="0" u="none" strike="noStrike" cap="none">
                <a:solidFill>
                  <a:schemeClr val="dk1"/>
                </a:solidFill>
                <a:latin typeface="Roboto"/>
                <a:ea typeface="Roboto"/>
                <a:cs typeface="Roboto"/>
                <a:sym typeface="Roboto"/>
              </a:defRPr>
            </a:lvl5pPr>
            <a:lvl6pPr marL="2743200" marR="0" lvl="5" indent="-228600" algn="l">
              <a:lnSpc>
                <a:spcPct val="115000"/>
              </a:lnSpc>
              <a:spcBef>
                <a:spcPts val="1600"/>
              </a:spcBef>
              <a:spcAft>
                <a:spcPts val="0"/>
              </a:spcAft>
              <a:buClr>
                <a:schemeClr val="dk1"/>
              </a:buClr>
              <a:buSzPts val="2400"/>
              <a:buFont typeface="Roboto"/>
              <a:buNone/>
              <a:defRPr sz="1400" b="0" i="0" u="none" strike="noStrike" cap="none">
                <a:solidFill>
                  <a:schemeClr val="dk1"/>
                </a:solidFill>
                <a:latin typeface="Roboto"/>
                <a:ea typeface="Roboto"/>
                <a:cs typeface="Roboto"/>
                <a:sym typeface="Roboto"/>
              </a:defRPr>
            </a:lvl6pPr>
            <a:lvl7pPr marL="3200400" marR="0" lvl="6" indent="-228600" algn="l">
              <a:lnSpc>
                <a:spcPct val="115000"/>
              </a:lnSpc>
              <a:spcBef>
                <a:spcPts val="1600"/>
              </a:spcBef>
              <a:spcAft>
                <a:spcPts val="0"/>
              </a:spcAft>
              <a:buClr>
                <a:schemeClr val="dk1"/>
              </a:buClr>
              <a:buSzPts val="2400"/>
              <a:buFont typeface="Roboto"/>
              <a:buNone/>
              <a:defRPr sz="1400" b="0" i="0" u="none" strike="noStrike" cap="none">
                <a:solidFill>
                  <a:schemeClr val="dk1"/>
                </a:solidFill>
                <a:latin typeface="Roboto"/>
                <a:ea typeface="Roboto"/>
                <a:cs typeface="Roboto"/>
                <a:sym typeface="Roboto"/>
              </a:defRPr>
            </a:lvl7pPr>
            <a:lvl8pPr marL="3657600" marR="0" lvl="7" indent="-228600" algn="l">
              <a:lnSpc>
                <a:spcPct val="115000"/>
              </a:lnSpc>
              <a:spcBef>
                <a:spcPts val="1600"/>
              </a:spcBef>
              <a:spcAft>
                <a:spcPts val="0"/>
              </a:spcAft>
              <a:buClr>
                <a:schemeClr val="dk1"/>
              </a:buClr>
              <a:buSzPts val="2400"/>
              <a:buFont typeface="Roboto"/>
              <a:buNone/>
              <a:defRPr sz="1400" b="0" i="0" u="none" strike="noStrike" cap="none">
                <a:solidFill>
                  <a:schemeClr val="dk1"/>
                </a:solidFill>
                <a:latin typeface="Roboto"/>
                <a:ea typeface="Roboto"/>
                <a:cs typeface="Roboto"/>
                <a:sym typeface="Roboto"/>
              </a:defRPr>
            </a:lvl8pPr>
            <a:lvl9pPr marL="4114800" marR="0" lvl="8" indent="-228600" algn="l">
              <a:lnSpc>
                <a:spcPct val="115000"/>
              </a:lnSpc>
              <a:spcBef>
                <a:spcPts val="1600"/>
              </a:spcBef>
              <a:spcAft>
                <a:spcPts val="1600"/>
              </a:spcAft>
              <a:buClr>
                <a:schemeClr val="dk1"/>
              </a:buClr>
              <a:buSzPts val="2400"/>
              <a:buFont typeface="Roboto"/>
              <a:buNone/>
              <a:defRPr sz="1400" b="0" i="0" u="none" strike="noStrike" cap="none">
                <a:solidFill>
                  <a:schemeClr val="dk1"/>
                </a:solidFill>
                <a:latin typeface="Roboto"/>
                <a:ea typeface="Roboto"/>
                <a:cs typeface="Roboto"/>
                <a:sym typeface="Roboto"/>
              </a:defRPr>
            </a:lvl9pPr>
          </a:lstStyle>
          <a:p>
            <a:endParaRPr/>
          </a:p>
        </p:txBody>
      </p:sp>
      <p:sp>
        <p:nvSpPr>
          <p:cNvPr id="44" name="Google Shape;44;p11"/>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5" name="Google Shape;45;p11"/>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6" name="Google Shape;46;p11"/>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7"/>
        <p:cNvGrpSpPr/>
        <p:nvPr/>
      </p:nvGrpSpPr>
      <p:grpSpPr>
        <a:xfrm>
          <a:off x="0" y="0"/>
          <a:ext cx="0" cy="0"/>
          <a:chOff x="0" y="0"/>
          <a:chExt cx="0" cy="0"/>
        </a:xfrm>
      </p:grpSpPr>
      <p:sp>
        <p:nvSpPr>
          <p:cNvPr id="48" name="Google Shape;48;p12"/>
          <p:cNvSpPr txBox="1">
            <a:spLocks noGrp="1"/>
          </p:cNvSpPr>
          <p:nvPr>
            <p:ph type="title"/>
          </p:nvPr>
        </p:nvSpPr>
        <p:spPr>
          <a:xfrm>
            <a:off x="718300" y="739375"/>
            <a:ext cx="6761100" cy="857400"/>
          </a:xfrm>
          <a:prstGeom prst="rect">
            <a:avLst/>
          </a:prstGeom>
        </p:spPr>
        <p:txBody>
          <a:bodyPr spcFirstLastPara="1" wrap="square" lIns="0" tIns="0" rIns="0" bIns="0"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9" name="Google Shape;49;p12"/>
          <p:cNvSpPr txBox="1">
            <a:spLocks noGrp="1"/>
          </p:cNvSpPr>
          <p:nvPr>
            <p:ph type="sldNum" idx="12"/>
          </p:nvPr>
        </p:nvSpPr>
        <p:spPr>
          <a:xfrm>
            <a:off x="91531" y="472020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grpSp>
        <p:nvGrpSpPr>
          <p:cNvPr id="50" name="Google Shape;50;p12"/>
          <p:cNvGrpSpPr/>
          <p:nvPr/>
        </p:nvGrpSpPr>
        <p:grpSpPr>
          <a:xfrm rot="10800000">
            <a:off x="8851487" y="28707"/>
            <a:ext cx="264012" cy="5086302"/>
            <a:chOff x="5307800" y="238125"/>
            <a:chExt cx="271925" cy="5238750"/>
          </a:xfrm>
        </p:grpSpPr>
        <p:sp>
          <p:nvSpPr>
            <p:cNvPr id="51" name="Google Shape;51;p12"/>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2"/>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2"/>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2"/>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2"/>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2"/>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2"/>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2"/>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2"/>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2"/>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2"/>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2"/>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2"/>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2"/>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2"/>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2"/>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2"/>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2"/>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2"/>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2"/>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2"/>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2"/>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2"/>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2"/>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2"/>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2"/>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2"/>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2"/>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2"/>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2"/>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2"/>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2"/>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2"/>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2"/>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2"/>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2"/>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2"/>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2"/>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2"/>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2"/>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2"/>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2"/>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2"/>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2"/>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2"/>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2"/>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2"/>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2"/>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2"/>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2"/>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2"/>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2"/>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2"/>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2"/>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2"/>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2"/>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2"/>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12"/>
          <p:cNvGrpSpPr/>
          <p:nvPr/>
        </p:nvGrpSpPr>
        <p:grpSpPr>
          <a:xfrm rot="10800000">
            <a:off x="7828571" y="28707"/>
            <a:ext cx="1140783" cy="5086302"/>
            <a:chOff x="5458325" y="238125"/>
            <a:chExt cx="1174975" cy="5238750"/>
          </a:xfrm>
        </p:grpSpPr>
        <p:sp>
          <p:nvSpPr>
            <p:cNvPr id="109" name="Google Shape;109;p12"/>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2"/>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2"/>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2"/>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2"/>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2"/>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2"/>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2"/>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2"/>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2"/>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2"/>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2"/>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2"/>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2"/>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2"/>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2"/>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2"/>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2"/>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2"/>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2"/>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2"/>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2"/>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2"/>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2"/>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2"/>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2"/>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2"/>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2"/>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2"/>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2"/>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2"/>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2"/>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2"/>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2"/>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2"/>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2"/>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2"/>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2"/>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2"/>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2"/>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2"/>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2"/>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2"/>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2"/>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2"/>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2"/>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2"/>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2"/>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2"/>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2"/>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2"/>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2"/>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2"/>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2"/>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2"/>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2"/>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2"/>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2"/>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2"/>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 name="Google Shape;171;p12"/>
          <p:cNvGrpSpPr/>
          <p:nvPr/>
        </p:nvGrpSpPr>
        <p:grpSpPr>
          <a:xfrm rot="10800000">
            <a:off x="7682451" y="28707"/>
            <a:ext cx="994639" cy="4940182"/>
            <a:chOff x="5759350" y="388625"/>
            <a:chExt cx="1024450" cy="5088250"/>
          </a:xfrm>
        </p:grpSpPr>
        <p:sp>
          <p:nvSpPr>
            <p:cNvPr id="172" name="Google Shape;172;p12"/>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2"/>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2"/>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2"/>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2"/>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2"/>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2"/>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2"/>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2"/>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2"/>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2"/>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2"/>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2"/>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2"/>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2"/>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2"/>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2"/>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2"/>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2"/>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2"/>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2"/>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2"/>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2"/>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2"/>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2"/>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2"/>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2"/>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2"/>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2"/>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2"/>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2"/>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2"/>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2"/>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2"/>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2"/>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2"/>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2"/>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2"/>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2"/>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2"/>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2"/>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2"/>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2"/>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2"/>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2"/>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2"/>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2"/>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2"/>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2"/>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2"/>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2"/>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2"/>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2"/>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2"/>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2"/>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2"/>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2"/>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2"/>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2"/>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2"/>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2"/>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2"/>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2"/>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2"/>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2"/>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2"/>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2"/>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2"/>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2"/>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2"/>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2"/>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2"/>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2"/>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2"/>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2"/>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2"/>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2"/>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2"/>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2"/>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2"/>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2"/>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2"/>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2"/>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2"/>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2"/>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2"/>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2"/>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2"/>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2"/>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2"/>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2"/>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2"/>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2"/>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2"/>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2"/>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2"/>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2"/>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2"/>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2"/>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2"/>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2"/>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273;p12"/>
          <p:cNvGrpSpPr/>
          <p:nvPr/>
        </p:nvGrpSpPr>
        <p:grpSpPr>
          <a:xfrm rot="10800000">
            <a:off x="7682451" y="28707"/>
            <a:ext cx="1140783" cy="5086302"/>
            <a:chOff x="5608825" y="238125"/>
            <a:chExt cx="1174975" cy="5238750"/>
          </a:xfrm>
        </p:grpSpPr>
        <p:sp>
          <p:nvSpPr>
            <p:cNvPr id="274" name="Google Shape;274;p12"/>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2"/>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2"/>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2"/>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2"/>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2"/>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2"/>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2"/>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2"/>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2"/>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2"/>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2"/>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2"/>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2"/>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2"/>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2"/>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2"/>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2"/>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2"/>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2"/>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2"/>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2"/>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2"/>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2"/>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2"/>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2"/>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2"/>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2"/>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2"/>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2"/>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2"/>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2"/>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2"/>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2"/>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2"/>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2"/>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2"/>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2"/>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2"/>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2"/>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2"/>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2"/>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2"/>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2"/>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2"/>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2"/>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2"/>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2"/>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2"/>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2"/>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Image background">
  <p:cSld name="BLANK_1_1">
    <p:bg>
      <p:bgPr>
        <a:gradFill>
          <a:gsLst>
            <a:gs pos="0">
              <a:srgbClr val="F1F7FD"/>
            </a:gs>
            <a:gs pos="74000">
              <a:srgbClr val="99B9EC"/>
            </a:gs>
            <a:gs pos="83000">
              <a:srgbClr val="99B9EC"/>
            </a:gs>
            <a:gs pos="100000">
              <a:srgbClr val="BBD0F2"/>
            </a:gs>
          </a:gsLst>
          <a:lin ang="5400000" scaled="0"/>
        </a:gradFill>
        <a:effectLst/>
      </p:bgPr>
    </p:bg>
    <p:spTree>
      <p:nvGrpSpPr>
        <p:cNvPr id="1" name="Shape 11"/>
        <p:cNvGrpSpPr/>
        <p:nvPr/>
      </p:nvGrpSpPr>
      <p:grpSpPr>
        <a:xfrm>
          <a:off x="0" y="0"/>
          <a:ext cx="0" cy="0"/>
          <a:chOff x="0" y="0"/>
          <a:chExt cx="0" cy="0"/>
        </a:xfrm>
      </p:grpSpPr>
      <p:pic>
        <p:nvPicPr>
          <p:cNvPr id="12" name="Google Shape;12;p3"/>
          <p:cNvPicPr preferRelativeResize="0"/>
          <p:nvPr/>
        </p:nvPicPr>
        <p:blipFill rotWithShape="1">
          <a:blip r:embed="rId2">
            <a:alphaModFix/>
          </a:blip>
          <a:srcRect/>
          <a:stretch/>
        </p:blipFill>
        <p:spPr>
          <a:xfrm>
            <a:off x="0" y="0"/>
            <a:ext cx="9144001" cy="5143500"/>
          </a:xfrm>
          <a:prstGeom prst="rect">
            <a:avLst/>
          </a:prstGeom>
          <a:noFill/>
          <a:ln>
            <a:noFill/>
          </a:ln>
        </p:spPr>
      </p:pic>
      <p:sp>
        <p:nvSpPr>
          <p:cNvPr id="13" name="Google Shape;13;p3"/>
          <p:cNvSpPr txBox="1">
            <a:spLocks noGrp="1"/>
          </p:cNvSpPr>
          <p:nvPr>
            <p:ph type="sldNum" idx="12"/>
          </p:nvPr>
        </p:nvSpPr>
        <p:spPr>
          <a:xfrm>
            <a:off x="4297650" y="4646800"/>
            <a:ext cx="548700" cy="4965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1pPr>
            <a:lvl2pPr marL="0" marR="0" lvl="1"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2pPr>
            <a:lvl3pPr marL="0" marR="0" lvl="2"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3pPr>
            <a:lvl4pPr marL="0" marR="0" lvl="3"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4pPr>
            <a:lvl5pPr marL="0" marR="0" lvl="4"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5pPr>
            <a:lvl6pPr marL="0" marR="0" lvl="5"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6pPr>
            <a:lvl7pPr marL="0" marR="0" lvl="6"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7pPr>
            <a:lvl8pPr marL="0" marR="0" lvl="7"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8pPr>
            <a:lvl9pPr marL="0" marR="0" lvl="8"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bg>
      <p:bgPr>
        <a:solidFill>
          <a:srgbClr val="D0DFF7"/>
        </a:solidFill>
        <a:effectLst/>
      </p:bgPr>
    </p:bg>
    <p:spTree>
      <p:nvGrpSpPr>
        <p:cNvPr id="1" name="Shape 14"/>
        <p:cNvGrpSpPr/>
        <p:nvPr/>
      </p:nvGrpSpPr>
      <p:grpSpPr>
        <a:xfrm>
          <a:off x="0" y="0"/>
          <a:ext cx="0" cy="0"/>
          <a:chOff x="0" y="0"/>
          <a:chExt cx="0" cy="0"/>
        </a:xfrm>
      </p:grpSpPr>
      <p:sp>
        <p:nvSpPr>
          <p:cNvPr id="15" name="Google Shape;15;p4"/>
          <p:cNvSpPr/>
          <p:nvPr/>
        </p:nvSpPr>
        <p:spPr>
          <a:xfrm rot="254369">
            <a:off x="3871013" y="1231044"/>
            <a:ext cx="1406078" cy="118636"/>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4"/>
          <p:cNvSpPr txBox="1">
            <a:spLocks noGrp="1"/>
          </p:cNvSpPr>
          <p:nvPr>
            <p:ph type="title"/>
          </p:nvPr>
        </p:nvSpPr>
        <p:spPr>
          <a:xfrm>
            <a:off x="1628275" y="810800"/>
            <a:ext cx="5887500" cy="4455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2400"/>
              <a:buNone/>
              <a:defRPr/>
            </a:lvl1pPr>
            <a:lvl2pPr lvl="1" algn="ctr">
              <a:lnSpc>
                <a:spcPct val="100000"/>
              </a:lnSpc>
              <a:spcBef>
                <a:spcPts val="0"/>
              </a:spcBef>
              <a:spcAft>
                <a:spcPts val="0"/>
              </a:spcAft>
              <a:buSzPts val="2400"/>
              <a:buNone/>
              <a:defRPr/>
            </a:lvl2pPr>
            <a:lvl3pPr lvl="2" algn="ctr">
              <a:lnSpc>
                <a:spcPct val="100000"/>
              </a:lnSpc>
              <a:spcBef>
                <a:spcPts val="0"/>
              </a:spcBef>
              <a:spcAft>
                <a:spcPts val="0"/>
              </a:spcAft>
              <a:buSzPts val="2400"/>
              <a:buNone/>
              <a:defRPr/>
            </a:lvl3pPr>
            <a:lvl4pPr lvl="3" algn="ctr">
              <a:lnSpc>
                <a:spcPct val="100000"/>
              </a:lnSpc>
              <a:spcBef>
                <a:spcPts val="0"/>
              </a:spcBef>
              <a:spcAft>
                <a:spcPts val="0"/>
              </a:spcAft>
              <a:buSzPts val="2400"/>
              <a:buNone/>
              <a:defRPr/>
            </a:lvl4pPr>
            <a:lvl5pPr lvl="4" algn="ctr">
              <a:lnSpc>
                <a:spcPct val="100000"/>
              </a:lnSpc>
              <a:spcBef>
                <a:spcPts val="0"/>
              </a:spcBef>
              <a:spcAft>
                <a:spcPts val="0"/>
              </a:spcAft>
              <a:buSzPts val="2400"/>
              <a:buNone/>
              <a:defRPr/>
            </a:lvl5pPr>
            <a:lvl6pPr lvl="5" algn="ctr">
              <a:lnSpc>
                <a:spcPct val="100000"/>
              </a:lnSpc>
              <a:spcBef>
                <a:spcPts val="0"/>
              </a:spcBef>
              <a:spcAft>
                <a:spcPts val="0"/>
              </a:spcAft>
              <a:buSzPts val="2400"/>
              <a:buNone/>
              <a:defRPr/>
            </a:lvl6pPr>
            <a:lvl7pPr lvl="6" algn="ctr">
              <a:lnSpc>
                <a:spcPct val="100000"/>
              </a:lnSpc>
              <a:spcBef>
                <a:spcPts val="0"/>
              </a:spcBef>
              <a:spcAft>
                <a:spcPts val="0"/>
              </a:spcAft>
              <a:buSzPts val="2400"/>
              <a:buNone/>
              <a:defRPr/>
            </a:lvl7pPr>
            <a:lvl8pPr lvl="7" algn="ctr">
              <a:lnSpc>
                <a:spcPct val="100000"/>
              </a:lnSpc>
              <a:spcBef>
                <a:spcPts val="0"/>
              </a:spcBef>
              <a:spcAft>
                <a:spcPts val="0"/>
              </a:spcAft>
              <a:buSzPts val="2400"/>
              <a:buNone/>
              <a:defRPr/>
            </a:lvl8pPr>
            <a:lvl9pPr lvl="8" algn="ctr">
              <a:lnSpc>
                <a:spcPct val="100000"/>
              </a:lnSpc>
              <a:spcBef>
                <a:spcPts val="0"/>
              </a:spcBef>
              <a:spcAft>
                <a:spcPts val="0"/>
              </a:spcAft>
              <a:buSzPts val="2400"/>
              <a:buNone/>
              <a:defRPr/>
            </a:lvl9pPr>
          </a:lstStyle>
          <a:p>
            <a:endParaRPr/>
          </a:p>
        </p:txBody>
      </p:sp>
      <p:sp>
        <p:nvSpPr>
          <p:cNvPr id="17" name="Google Shape;17;p4"/>
          <p:cNvSpPr txBox="1">
            <a:spLocks noGrp="1"/>
          </p:cNvSpPr>
          <p:nvPr>
            <p:ph type="body" idx="1"/>
          </p:nvPr>
        </p:nvSpPr>
        <p:spPr>
          <a:xfrm>
            <a:off x="1628225" y="1428825"/>
            <a:ext cx="2721300" cy="2908800"/>
          </a:xfrm>
          <a:prstGeom prst="rect">
            <a:avLst/>
          </a:prstGeom>
          <a:noFill/>
          <a:ln>
            <a:noFill/>
          </a:ln>
        </p:spPr>
        <p:txBody>
          <a:bodyPr spcFirstLastPara="1" wrap="square" lIns="0" tIns="0" rIns="0" bIns="0" anchor="t" anchorCtr="0">
            <a:noAutofit/>
          </a:bodyPr>
          <a:lstStyle>
            <a:lvl1pPr marL="457200" lvl="0" indent="-355600" algn="l">
              <a:lnSpc>
                <a:spcPct val="100000"/>
              </a:lnSpc>
              <a:spcBef>
                <a:spcPts val="600"/>
              </a:spcBef>
              <a:spcAft>
                <a:spcPts val="0"/>
              </a:spcAft>
              <a:buSzPts val="2000"/>
              <a:buChar char="&gt;"/>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18" name="Google Shape;18;p4"/>
          <p:cNvSpPr txBox="1">
            <a:spLocks noGrp="1"/>
          </p:cNvSpPr>
          <p:nvPr>
            <p:ph type="body" idx="2"/>
          </p:nvPr>
        </p:nvSpPr>
        <p:spPr>
          <a:xfrm>
            <a:off x="4794549" y="1428825"/>
            <a:ext cx="2721300" cy="2908800"/>
          </a:xfrm>
          <a:prstGeom prst="rect">
            <a:avLst/>
          </a:prstGeom>
          <a:noFill/>
          <a:ln>
            <a:noFill/>
          </a:ln>
        </p:spPr>
        <p:txBody>
          <a:bodyPr spcFirstLastPara="1" wrap="square" lIns="0" tIns="0" rIns="0" bIns="0" anchor="t" anchorCtr="0">
            <a:noAutofit/>
          </a:bodyPr>
          <a:lstStyle>
            <a:lvl1pPr marL="457200" lvl="0" indent="-355600" algn="l">
              <a:lnSpc>
                <a:spcPct val="100000"/>
              </a:lnSpc>
              <a:spcBef>
                <a:spcPts val="600"/>
              </a:spcBef>
              <a:spcAft>
                <a:spcPts val="0"/>
              </a:spcAft>
              <a:buSzPts val="2000"/>
              <a:buChar char="&gt;"/>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19" name="Google Shape;19;p4"/>
          <p:cNvSpPr txBox="1">
            <a:spLocks noGrp="1"/>
          </p:cNvSpPr>
          <p:nvPr>
            <p:ph type="sldNum" idx="12"/>
          </p:nvPr>
        </p:nvSpPr>
        <p:spPr>
          <a:xfrm>
            <a:off x="4297650" y="4646800"/>
            <a:ext cx="548700" cy="4965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1pPr>
            <a:lvl2pPr marL="0" marR="0" lvl="1"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2pPr>
            <a:lvl3pPr marL="0" marR="0" lvl="2"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3pPr>
            <a:lvl4pPr marL="0" marR="0" lvl="3"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4pPr>
            <a:lvl5pPr marL="0" marR="0" lvl="4"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5pPr>
            <a:lvl6pPr marL="0" marR="0" lvl="5"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6pPr>
            <a:lvl7pPr marL="0" marR="0" lvl="6"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7pPr>
            <a:lvl8pPr marL="0" marR="0" lvl="7"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8pPr>
            <a:lvl9pPr marL="0" marR="0" lvl="8"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2">
  <p:cSld name="BLANK_1">
    <p:bg>
      <p:bgPr>
        <a:solidFill>
          <a:srgbClr val="D0DFF7"/>
        </a:solidFill>
        <a:effectLst/>
      </p:bgPr>
    </p:bg>
    <p:spTree>
      <p:nvGrpSpPr>
        <p:cNvPr id="1" name="Shape 20"/>
        <p:cNvGrpSpPr/>
        <p:nvPr/>
      </p:nvGrpSpPr>
      <p:grpSpPr>
        <a:xfrm>
          <a:off x="0" y="0"/>
          <a:ext cx="0" cy="0"/>
          <a:chOff x="0" y="0"/>
          <a:chExt cx="0" cy="0"/>
        </a:xfrm>
      </p:grpSpPr>
      <p:sp>
        <p:nvSpPr>
          <p:cNvPr id="21" name="Google Shape;21;p5"/>
          <p:cNvSpPr txBox="1">
            <a:spLocks noGrp="1"/>
          </p:cNvSpPr>
          <p:nvPr>
            <p:ph type="sldNum" idx="12"/>
          </p:nvPr>
        </p:nvSpPr>
        <p:spPr>
          <a:xfrm>
            <a:off x="4297650" y="4646800"/>
            <a:ext cx="548700" cy="4965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1pPr>
            <a:lvl2pPr marL="0" marR="0" lvl="1"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2pPr>
            <a:lvl3pPr marL="0" marR="0" lvl="2"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3pPr>
            <a:lvl4pPr marL="0" marR="0" lvl="3"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4pPr>
            <a:lvl5pPr marL="0" marR="0" lvl="4"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5pPr>
            <a:lvl6pPr marL="0" marR="0" lvl="5"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6pPr>
            <a:lvl7pPr marL="0" marR="0" lvl="6"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7pPr>
            <a:lvl8pPr marL="0" marR="0" lvl="7"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8pPr>
            <a:lvl9pPr marL="0" marR="0" lvl="8"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D0DFF7"/>
        </a:solidFill>
        <a:effectLst/>
      </p:bgPr>
    </p:bg>
    <p:spTree>
      <p:nvGrpSpPr>
        <p:cNvPr id="1" name="Shape 22"/>
        <p:cNvGrpSpPr/>
        <p:nvPr/>
      </p:nvGrpSpPr>
      <p:grpSpPr>
        <a:xfrm>
          <a:off x="0" y="0"/>
          <a:ext cx="0" cy="0"/>
          <a:chOff x="0" y="0"/>
          <a:chExt cx="0" cy="0"/>
        </a:xfrm>
      </p:grpSpPr>
      <p:sp>
        <p:nvSpPr>
          <p:cNvPr id="23" name="Google Shape;23;p6"/>
          <p:cNvSpPr txBox="1">
            <a:spLocks noGrp="1"/>
          </p:cNvSpPr>
          <p:nvPr>
            <p:ph type="ctrTitle"/>
          </p:nvPr>
        </p:nvSpPr>
        <p:spPr>
          <a:xfrm>
            <a:off x="2457500" y="1583350"/>
            <a:ext cx="4229100" cy="11598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4000"/>
              <a:buNone/>
              <a:defRPr sz="4000"/>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24" name="Google Shape;24;p6"/>
          <p:cNvSpPr txBox="1">
            <a:spLocks noGrp="1"/>
          </p:cNvSpPr>
          <p:nvPr>
            <p:ph type="subTitle" idx="1"/>
          </p:nvPr>
        </p:nvSpPr>
        <p:spPr>
          <a:xfrm>
            <a:off x="2457500" y="2840054"/>
            <a:ext cx="4229100" cy="7848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dk2"/>
              </a:buClr>
              <a:buSzPts val="2400"/>
              <a:buNone/>
              <a:defRPr>
                <a:solidFill>
                  <a:schemeClr val="dk2"/>
                </a:solidFill>
              </a:defRPr>
            </a:lvl1pPr>
            <a:lvl2pPr lvl="1" algn="ctr">
              <a:lnSpc>
                <a:spcPct val="100000"/>
              </a:lnSpc>
              <a:spcBef>
                <a:spcPts val="0"/>
              </a:spcBef>
              <a:spcAft>
                <a:spcPts val="0"/>
              </a:spcAft>
              <a:buClr>
                <a:schemeClr val="dk2"/>
              </a:buClr>
              <a:buSzPts val="3000"/>
              <a:buNone/>
              <a:defRPr sz="3000">
                <a:solidFill>
                  <a:schemeClr val="dk2"/>
                </a:solidFill>
              </a:defRPr>
            </a:lvl2pPr>
            <a:lvl3pPr lvl="2" algn="ctr">
              <a:lnSpc>
                <a:spcPct val="100000"/>
              </a:lnSpc>
              <a:spcBef>
                <a:spcPts val="0"/>
              </a:spcBef>
              <a:spcAft>
                <a:spcPts val="0"/>
              </a:spcAft>
              <a:buClr>
                <a:schemeClr val="dk2"/>
              </a:buClr>
              <a:buSzPts val="3000"/>
              <a:buNone/>
              <a:defRPr sz="3000">
                <a:solidFill>
                  <a:schemeClr val="dk2"/>
                </a:solidFill>
              </a:defRPr>
            </a:lvl3pPr>
            <a:lvl4pPr lvl="3" algn="ctr">
              <a:lnSpc>
                <a:spcPct val="100000"/>
              </a:lnSpc>
              <a:spcBef>
                <a:spcPts val="0"/>
              </a:spcBef>
              <a:spcAft>
                <a:spcPts val="0"/>
              </a:spcAft>
              <a:buClr>
                <a:schemeClr val="dk2"/>
              </a:buClr>
              <a:buSzPts val="3000"/>
              <a:buNone/>
              <a:defRPr sz="3000">
                <a:solidFill>
                  <a:schemeClr val="dk2"/>
                </a:solidFill>
              </a:defRPr>
            </a:lvl4pPr>
            <a:lvl5pPr lvl="4" algn="ctr">
              <a:lnSpc>
                <a:spcPct val="100000"/>
              </a:lnSpc>
              <a:spcBef>
                <a:spcPts val="0"/>
              </a:spcBef>
              <a:spcAft>
                <a:spcPts val="0"/>
              </a:spcAft>
              <a:buClr>
                <a:schemeClr val="dk2"/>
              </a:buClr>
              <a:buSzPts val="3000"/>
              <a:buNone/>
              <a:defRPr sz="3000">
                <a:solidFill>
                  <a:schemeClr val="dk2"/>
                </a:solidFill>
              </a:defRPr>
            </a:lvl5pPr>
            <a:lvl6pPr lvl="5" algn="ctr">
              <a:lnSpc>
                <a:spcPct val="100000"/>
              </a:lnSpc>
              <a:spcBef>
                <a:spcPts val="0"/>
              </a:spcBef>
              <a:spcAft>
                <a:spcPts val="0"/>
              </a:spcAft>
              <a:buClr>
                <a:schemeClr val="dk2"/>
              </a:buClr>
              <a:buSzPts val="3000"/>
              <a:buNone/>
              <a:defRPr sz="3000">
                <a:solidFill>
                  <a:schemeClr val="dk2"/>
                </a:solidFill>
              </a:defRPr>
            </a:lvl6pPr>
            <a:lvl7pPr lvl="6" algn="ctr">
              <a:lnSpc>
                <a:spcPct val="100000"/>
              </a:lnSpc>
              <a:spcBef>
                <a:spcPts val="0"/>
              </a:spcBef>
              <a:spcAft>
                <a:spcPts val="0"/>
              </a:spcAft>
              <a:buClr>
                <a:schemeClr val="dk2"/>
              </a:buClr>
              <a:buSzPts val="3000"/>
              <a:buNone/>
              <a:defRPr sz="3000">
                <a:solidFill>
                  <a:schemeClr val="dk2"/>
                </a:solidFill>
              </a:defRPr>
            </a:lvl7pPr>
            <a:lvl8pPr lvl="7" algn="ctr">
              <a:lnSpc>
                <a:spcPct val="100000"/>
              </a:lnSpc>
              <a:spcBef>
                <a:spcPts val="0"/>
              </a:spcBef>
              <a:spcAft>
                <a:spcPts val="0"/>
              </a:spcAft>
              <a:buClr>
                <a:schemeClr val="dk2"/>
              </a:buClr>
              <a:buSzPts val="3000"/>
              <a:buNone/>
              <a:defRPr sz="3000">
                <a:solidFill>
                  <a:schemeClr val="dk2"/>
                </a:solidFill>
              </a:defRPr>
            </a:lvl8pPr>
            <a:lvl9pPr lvl="8" algn="ctr">
              <a:lnSpc>
                <a:spcPct val="100000"/>
              </a:lnSpc>
              <a:spcBef>
                <a:spcPts val="0"/>
              </a:spcBef>
              <a:spcAft>
                <a:spcPts val="0"/>
              </a:spcAft>
              <a:buClr>
                <a:schemeClr val="dk2"/>
              </a:buClr>
              <a:buSzPts val="3000"/>
              <a:buNone/>
              <a:defRPr sz="3000">
                <a:solidFill>
                  <a:schemeClr val="dk2"/>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1" type="blank">
  <p:cSld name="BLANK">
    <p:bg>
      <p:bgPr>
        <a:solidFill>
          <a:srgbClr val="D0DFF7"/>
        </a:solidFill>
        <a:effectLst/>
      </p:bgPr>
    </p:bg>
    <p:spTree>
      <p:nvGrpSpPr>
        <p:cNvPr id="1" name="Shape 25"/>
        <p:cNvGrpSpPr/>
        <p:nvPr/>
      </p:nvGrpSpPr>
      <p:grpSpPr>
        <a:xfrm>
          <a:off x="0" y="0"/>
          <a:ext cx="0" cy="0"/>
          <a:chOff x="0" y="0"/>
          <a:chExt cx="0" cy="0"/>
        </a:xfrm>
      </p:grpSpPr>
      <p:sp>
        <p:nvSpPr>
          <p:cNvPr id="26" name="Google Shape;26;p7"/>
          <p:cNvSpPr txBox="1">
            <a:spLocks noGrp="1"/>
          </p:cNvSpPr>
          <p:nvPr>
            <p:ph type="sldNum" idx="12"/>
          </p:nvPr>
        </p:nvSpPr>
        <p:spPr>
          <a:xfrm>
            <a:off x="4297650" y="4646800"/>
            <a:ext cx="548700" cy="4965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1pPr>
            <a:lvl2pPr marL="0" marR="0" lvl="1"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2pPr>
            <a:lvl3pPr marL="0" marR="0" lvl="2"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3pPr>
            <a:lvl4pPr marL="0" marR="0" lvl="3"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4pPr>
            <a:lvl5pPr marL="0" marR="0" lvl="4"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5pPr>
            <a:lvl6pPr marL="0" marR="0" lvl="5"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6pPr>
            <a:lvl7pPr marL="0" marR="0" lvl="6"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7pPr>
            <a:lvl8pPr marL="0" marR="0" lvl="7"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8pPr>
            <a:lvl9pPr marL="0" marR="0" lvl="8"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Quote 1">
  <p:cSld name="TITLE_1_1_1">
    <p:bg>
      <p:bgPr>
        <a:gradFill>
          <a:gsLst>
            <a:gs pos="0">
              <a:srgbClr val="F1F7FD"/>
            </a:gs>
            <a:gs pos="74000">
              <a:srgbClr val="99B9EC"/>
            </a:gs>
            <a:gs pos="83000">
              <a:srgbClr val="99B9EC"/>
            </a:gs>
            <a:gs pos="100000">
              <a:srgbClr val="BBD0F2"/>
            </a:gs>
          </a:gsLst>
          <a:lin ang="5400000" scaled="0"/>
        </a:gradFill>
        <a:effectLst/>
      </p:bgPr>
    </p:bg>
    <p:spTree>
      <p:nvGrpSpPr>
        <p:cNvPr id="1" name="Shape 27"/>
        <p:cNvGrpSpPr/>
        <p:nvPr/>
      </p:nvGrpSpPr>
      <p:grpSpPr>
        <a:xfrm>
          <a:off x="0" y="0"/>
          <a:ext cx="0" cy="0"/>
          <a:chOff x="0" y="0"/>
          <a:chExt cx="0" cy="0"/>
        </a:xfrm>
      </p:grpSpPr>
      <p:pic>
        <p:nvPicPr>
          <p:cNvPr id="28" name="Google Shape;28;p8" descr="libro.png"/>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9" name="Google Shape;29;p8"/>
          <p:cNvSpPr txBox="1">
            <a:spLocks noGrp="1"/>
          </p:cNvSpPr>
          <p:nvPr>
            <p:ph type="body" idx="1"/>
          </p:nvPr>
        </p:nvSpPr>
        <p:spPr>
          <a:xfrm>
            <a:off x="1809500" y="1476000"/>
            <a:ext cx="6128100" cy="819900"/>
          </a:xfrm>
          <a:prstGeom prst="rect">
            <a:avLst/>
          </a:prstGeom>
          <a:noFill/>
          <a:ln>
            <a:noFill/>
          </a:ln>
        </p:spPr>
        <p:txBody>
          <a:bodyPr spcFirstLastPara="1" wrap="square" lIns="91425" tIns="91425" rIns="91425" bIns="91425" anchor="t" anchorCtr="0">
            <a:noAutofit/>
          </a:bodyPr>
          <a:lstStyle>
            <a:lvl1pPr marL="457200" lvl="0" indent="-419100" algn="l">
              <a:lnSpc>
                <a:spcPct val="100000"/>
              </a:lnSpc>
              <a:spcBef>
                <a:spcPts val="600"/>
              </a:spcBef>
              <a:spcAft>
                <a:spcPts val="0"/>
              </a:spcAft>
              <a:buSzPts val="3000"/>
              <a:buChar char="◈"/>
              <a:defRPr b="1" i="1"/>
            </a:lvl1pPr>
            <a:lvl2pPr marL="914400" lvl="1" indent="-381000" algn="l">
              <a:lnSpc>
                <a:spcPct val="100000"/>
              </a:lnSpc>
              <a:spcBef>
                <a:spcPts val="0"/>
              </a:spcBef>
              <a:spcAft>
                <a:spcPts val="0"/>
              </a:spcAft>
              <a:buSzPts val="2400"/>
              <a:buChar char="◆"/>
              <a:defRPr b="1" i="1"/>
            </a:lvl2pPr>
            <a:lvl3pPr marL="1371600" lvl="2" indent="-381000" algn="l">
              <a:lnSpc>
                <a:spcPct val="100000"/>
              </a:lnSpc>
              <a:spcBef>
                <a:spcPts val="0"/>
              </a:spcBef>
              <a:spcAft>
                <a:spcPts val="0"/>
              </a:spcAft>
              <a:buSzPts val="2400"/>
              <a:buChar char="◇"/>
              <a:defRPr b="1" i="1"/>
            </a:lvl3pPr>
            <a:lvl4pPr marL="1828800" lvl="3" indent="-342900" algn="l">
              <a:lnSpc>
                <a:spcPct val="100000"/>
              </a:lnSpc>
              <a:spcBef>
                <a:spcPts val="0"/>
              </a:spcBef>
              <a:spcAft>
                <a:spcPts val="0"/>
              </a:spcAft>
              <a:buSzPts val="1800"/>
              <a:buChar char="⬥"/>
              <a:defRPr b="1" i="1"/>
            </a:lvl4pPr>
            <a:lvl5pPr marL="2286000" lvl="4" indent="-342900" algn="l">
              <a:lnSpc>
                <a:spcPct val="100000"/>
              </a:lnSpc>
              <a:spcBef>
                <a:spcPts val="0"/>
              </a:spcBef>
              <a:spcAft>
                <a:spcPts val="0"/>
              </a:spcAft>
              <a:buSzPts val="1800"/>
              <a:buChar char="⬦"/>
              <a:defRPr b="1" i="1"/>
            </a:lvl5pPr>
            <a:lvl6pPr marL="2743200" lvl="5" indent="-342900" algn="l">
              <a:lnSpc>
                <a:spcPct val="100000"/>
              </a:lnSpc>
              <a:spcBef>
                <a:spcPts val="0"/>
              </a:spcBef>
              <a:spcAft>
                <a:spcPts val="0"/>
              </a:spcAft>
              <a:buSzPts val="1800"/>
              <a:buChar char="⬦"/>
              <a:defRPr b="1" i="1"/>
            </a:lvl6pPr>
            <a:lvl7pPr marL="3200400" lvl="6" indent="-342900" algn="l">
              <a:lnSpc>
                <a:spcPct val="100000"/>
              </a:lnSpc>
              <a:spcBef>
                <a:spcPts val="0"/>
              </a:spcBef>
              <a:spcAft>
                <a:spcPts val="0"/>
              </a:spcAft>
              <a:buSzPts val="1800"/>
              <a:buChar char="⬦"/>
              <a:defRPr b="1" i="1"/>
            </a:lvl7pPr>
            <a:lvl8pPr marL="3657600" lvl="7" indent="-342900" algn="l">
              <a:lnSpc>
                <a:spcPct val="100000"/>
              </a:lnSpc>
              <a:spcBef>
                <a:spcPts val="0"/>
              </a:spcBef>
              <a:spcAft>
                <a:spcPts val="0"/>
              </a:spcAft>
              <a:buSzPts val="1800"/>
              <a:buChar char="⬦"/>
              <a:defRPr b="1" i="1"/>
            </a:lvl8pPr>
            <a:lvl9pPr marL="4114800" lvl="8" indent="-342900" algn="l">
              <a:lnSpc>
                <a:spcPct val="100000"/>
              </a:lnSpc>
              <a:spcBef>
                <a:spcPts val="0"/>
              </a:spcBef>
              <a:spcAft>
                <a:spcPts val="0"/>
              </a:spcAft>
              <a:buSzPts val="1800"/>
              <a:buChar char="⬦"/>
              <a:defRPr b="1" i="1"/>
            </a:lvl9pPr>
          </a:lstStyle>
          <a:p>
            <a:endParaRPr/>
          </a:p>
        </p:txBody>
      </p:sp>
      <p:sp>
        <p:nvSpPr>
          <p:cNvPr id="30" name="Google Shape;30;p8"/>
          <p:cNvSpPr txBox="1"/>
          <p:nvPr/>
        </p:nvSpPr>
        <p:spPr>
          <a:xfrm>
            <a:off x="1705475" y="975394"/>
            <a:ext cx="1957200" cy="65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600"/>
              <a:buFont typeface="Arial"/>
              <a:buNone/>
            </a:pPr>
            <a:r>
              <a:rPr lang="en" sz="9600" b="1" i="0" u="none" strike="noStrike" cap="none">
                <a:solidFill>
                  <a:srgbClr val="25212A"/>
                </a:solidFill>
                <a:latin typeface="Oswald"/>
                <a:ea typeface="Oswald"/>
                <a:cs typeface="Oswald"/>
                <a:sym typeface="Oswald"/>
              </a:rPr>
              <a:t>“</a:t>
            </a:r>
            <a:endParaRPr sz="9600" b="1" i="0" u="none" strike="noStrike" cap="none">
              <a:solidFill>
                <a:srgbClr val="25212A"/>
              </a:solidFill>
              <a:latin typeface="Oswald"/>
              <a:ea typeface="Oswald"/>
              <a:cs typeface="Oswald"/>
              <a:sym typeface="Oswald"/>
            </a:endParaRPr>
          </a:p>
        </p:txBody>
      </p:sp>
      <p:sp>
        <p:nvSpPr>
          <p:cNvPr id="31" name="Google Shape;31;p8"/>
          <p:cNvSpPr txBox="1">
            <a:spLocks noGrp="1"/>
          </p:cNvSpPr>
          <p:nvPr>
            <p:ph type="sldNum" idx="12"/>
          </p:nvPr>
        </p:nvSpPr>
        <p:spPr>
          <a:xfrm>
            <a:off x="7899350" y="4098426"/>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Tinos"/>
                <a:ea typeface="Tinos"/>
                <a:cs typeface="Tinos"/>
                <a:sym typeface="Tino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Tinos"/>
                <a:ea typeface="Tinos"/>
                <a:cs typeface="Tinos"/>
                <a:sym typeface="Tino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Tinos"/>
                <a:ea typeface="Tinos"/>
                <a:cs typeface="Tinos"/>
                <a:sym typeface="Tino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Tinos"/>
                <a:ea typeface="Tinos"/>
                <a:cs typeface="Tinos"/>
                <a:sym typeface="Tino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Tinos"/>
                <a:ea typeface="Tinos"/>
                <a:cs typeface="Tinos"/>
                <a:sym typeface="Tino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Tinos"/>
                <a:ea typeface="Tinos"/>
                <a:cs typeface="Tinos"/>
                <a:sym typeface="Tino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Tinos"/>
                <a:ea typeface="Tinos"/>
                <a:cs typeface="Tinos"/>
                <a:sym typeface="Tino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Tinos"/>
                <a:ea typeface="Tinos"/>
                <a:cs typeface="Tinos"/>
                <a:sym typeface="Tino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Tinos"/>
                <a:ea typeface="Tinos"/>
                <a:cs typeface="Tinos"/>
                <a:sym typeface="Tino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solidFill>
          <a:srgbClr val="D0DFF7"/>
        </a:solidFill>
        <a:effectLst/>
      </p:bgPr>
    </p:bg>
    <p:spTree>
      <p:nvGrpSpPr>
        <p:cNvPr id="1" name="Shape 32"/>
        <p:cNvGrpSpPr/>
        <p:nvPr/>
      </p:nvGrpSpPr>
      <p:grpSpPr>
        <a:xfrm>
          <a:off x="0" y="0"/>
          <a:ext cx="0" cy="0"/>
          <a:chOff x="0" y="0"/>
          <a:chExt cx="0" cy="0"/>
        </a:xfrm>
      </p:grpSpPr>
      <p:sp>
        <p:nvSpPr>
          <p:cNvPr id="33" name="Google Shape;33;p9"/>
          <p:cNvSpPr/>
          <p:nvPr/>
        </p:nvSpPr>
        <p:spPr>
          <a:xfrm rot="254369">
            <a:off x="3871013" y="1231044"/>
            <a:ext cx="1406078" cy="118636"/>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9"/>
          <p:cNvSpPr txBox="1">
            <a:spLocks noGrp="1"/>
          </p:cNvSpPr>
          <p:nvPr>
            <p:ph type="title"/>
          </p:nvPr>
        </p:nvSpPr>
        <p:spPr>
          <a:xfrm>
            <a:off x="1628275" y="810800"/>
            <a:ext cx="5887500" cy="4455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2400"/>
              <a:buNone/>
              <a:defRPr/>
            </a:lvl1pPr>
            <a:lvl2pPr lvl="1" algn="ctr">
              <a:lnSpc>
                <a:spcPct val="100000"/>
              </a:lnSpc>
              <a:spcBef>
                <a:spcPts val="0"/>
              </a:spcBef>
              <a:spcAft>
                <a:spcPts val="0"/>
              </a:spcAft>
              <a:buSzPts val="2400"/>
              <a:buNone/>
              <a:defRPr/>
            </a:lvl2pPr>
            <a:lvl3pPr lvl="2" algn="ctr">
              <a:lnSpc>
                <a:spcPct val="100000"/>
              </a:lnSpc>
              <a:spcBef>
                <a:spcPts val="0"/>
              </a:spcBef>
              <a:spcAft>
                <a:spcPts val="0"/>
              </a:spcAft>
              <a:buSzPts val="2400"/>
              <a:buNone/>
              <a:defRPr/>
            </a:lvl3pPr>
            <a:lvl4pPr lvl="3" algn="ctr">
              <a:lnSpc>
                <a:spcPct val="100000"/>
              </a:lnSpc>
              <a:spcBef>
                <a:spcPts val="0"/>
              </a:spcBef>
              <a:spcAft>
                <a:spcPts val="0"/>
              </a:spcAft>
              <a:buSzPts val="2400"/>
              <a:buNone/>
              <a:defRPr/>
            </a:lvl4pPr>
            <a:lvl5pPr lvl="4" algn="ctr">
              <a:lnSpc>
                <a:spcPct val="100000"/>
              </a:lnSpc>
              <a:spcBef>
                <a:spcPts val="0"/>
              </a:spcBef>
              <a:spcAft>
                <a:spcPts val="0"/>
              </a:spcAft>
              <a:buSzPts val="2400"/>
              <a:buNone/>
              <a:defRPr/>
            </a:lvl5pPr>
            <a:lvl6pPr lvl="5" algn="ctr">
              <a:lnSpc>
                <a:spcPct val="100000"/>
              </a:lnSpc>
              <a:spcBef>
                <a:spcPts val="0"/>
              </a:spcBef>
              <a:spcAft>
                <a:spcPts val="0"/>
              </a:spcAft>
              <a:buSzPts val="2400"/>
              <a:buNone/>
              <a:defRPr/>
            </a:lvl6pPr>
            <a:lvl7pPr lvl="6" algn="ctr">
              <a:lnSpc>
                <a:spcPct val="100000"/>
              </a:lnSpc>
              <a:spcBef>
                <a:spcPts val="0"/>
              </a:spcBef>
              <a:spcAft>
                <a:spcPts val="0"/>
              </a:spcAft>
              <a:buSzPts val="2400"/>
              <a:buNone/>
              <a:defRPr/>
            </a:lvl7pPr>
            <a:lvl8pPr lvl="7" algn="ctr">
              <a:lnSpc>
                <a:spcPct val="100000"/>
              </a:lnSpc>
              <a:spcBef>
                <a:spcPts val="0"/>
              </a:spcBef>
              <a:spcAft>
                <a:spcPts val="0"/>
              </a:spcAft>
              <a:buSzPts val="2400"/>
              <a:buNone/>
              <a:defRPr/>
            </a:lvl8pPr>
            <a:lvl9pPr lvl="8" algn="ctr">
              <a:lnSpc>
                <a:spcPct val="100000"/>
              </a:lnSpc>
              <a:spcBef>
                <a:spcPts val="0"/>
              </a:spcBef>
              <a:spcAft>
                <a:spcPts val="0"/>
              </a:spcAft>
              <a:buSzPts val="2400"/>
              <a:buNone/>
              <a:defRPr/>
            </a:lvl9pPr>
          </a:lstStyle>
          <a:p>
            <a:endParaRPr/>
          </a:p>
        </p:txBody>
      </p:sp>
      <p:sp>
        <p:nvSpPr>
          <p:cNvPr id="35" name="Google Shape;35;p9"/>
          <p:cNvSpPr txBox="1">
            <a:spLocks noGrp="1"/>
          </p:cNvSpPr>
          <p:nvPr>
            <p:ph type="body" idx="1"/>
          </p:nvPr>
        </p:nvSpPr>
        <p:spPr>
          <a:xfrm>
            <a:off x="1628275" y="1428825"/>
            <a:ext cx="5887500" cy="2908800"/>
          </a:xfrm>
          <a:prstGeom prst="rect">
            <a:avLst/>
          </a:prstGeom>
          <a:noFill/>
          <a:ln>
            <a:noFill/>
          </a:ln>
        </p:spPr>
        <p:txBody>
          <a:bodyPr spcFirstLastPara="1" wrap="square" lIns="0" tIns="0" rIns="0" bIns="0" anchor="t" anchorCtr="0">
            <a:noAutofit/>
          </a:bodyPr>
          <a:lstStyle>
            <a:lvl1pPr marL="457200" lvl="0" indent="-381000" algn="l">
              <a:lnSpc>
                <a:spcPct val="100000"/>
              </a:lnSpc>
              <a:spcBef>
                <a:spcPts val="600"/>
              </a:spcBef>
              <a:spcAft>
                <a:spcPts val="0"/>
              </a:spcAft>
              <a:buSzPts val="2400"/>
              <a:buChar char="&gt;"/>
              <a:defRPr/>
            </a:lvl1pPr>
            <a:lvl2pPr marL="914400" lvl="1" indent="-381000" algn="l">
              <a:lnSpc>
                <a:spcPct val="100000"/>
              </a:lnSpc>
              <a:spcBef>
                <a:spcPts val="0"/>
              </a:spcBef>
              <a:spcAft>
                <a:spcPts val="0"/>
              </a:spcAft>
              <a:buSzPts val="2400"/>
              <a:buChar char="-"/>
              <a:defRPr/>
            </a:lvl2pPr>
            <a:lvl3pPr marL="1371600" lvl="2" indent="-381000" algn="l">
              <a:lnSpc>
                <a:spcPct val="100000"/>
              </a:lnSpc>
              <a:spcBef>
                <a:spcPts val="0"/>
              </a:spcBef>
              <a:spcAft>
                <a:spcPts val="0"/>
              </a:spcAft>
              <a:buSzPts val="2400"/>
              <a:buChar char="-"/>
              <a:defRPr/>
            </a:lvl3pPr>
            <a:lvl4pPr marL="1828800" lvl="3" indent="-381000" algn="l">
              <a:lnSpc>
                <a:spcPct val="100000"/>
              </a:lnSpc>
              <a:spcBef>
                <a:spcPts val="0"/>
              </a:spcBef>
              <a:spcAft>
                <a:spcPts val="0"/>
              </a:spcAft>
              <a:buSzPts val="2400"/>
              <a:buChar char="-"/>
              <a:defRPr/>
            </a:lvl4pPr>
            <a:lvl5pPr marL="2286000" lvl="4" indent="-381000" algn="l">
              <a:lnSpc>
                <a:spcPct val="100000"/>
              </a:lnSpc>
              <a:spcBef>
                <a:spcPts val="0"/>
              </a:spcBef>
              <a:spcAft>
                <a:spcPts val="0"/>
              </a:spcAft>
              <a:buSzPts val="2400"/>
              <a:buChar char="-"/>
              <a:defRPr/>
            </a:lvl5pPr>
            <a:lvl6pPr marL="2743200" lvl="5" indent="-381000" algn="l">
              <a:lnSpc>
                <a:spcPct val="100000"/>
              </a:lnSpc>
              <a:spcBef>
                <a:spcPts val="0"/>
              </a:spcBef>
              <a:spcAft>
                <a:spcPts val="0"/>
              </a:spcAft>
              <a:buSzPts val="2400"/>
              <a:buChar char="-"/>
              <a:defRPr/>
            </a:lvl6pPr>
            <a:lvl7pPr marL="3200400" lvl="6" indent="-381000" algn="l">
              <a:lnSpc>
                <a:spcPct val="100000"/>
              </a:lnSpc>
              <a:spcBef>
                <a:spcPts val="0"/>
              </a:spcBef>
              <a:spcAft>
                <a:spcPts val="0"/>
              </a:spcAft>
              <a:buSzPts val="2400"/>
              <a:buChar char="-"/>
              <a:defRPr/>
            </a:lvl7pPr>
            <a:lvl8pPr marL="3657600" lvl="7" indent="-381000" algn="l">
              <a:lnSpc>
                <a:spcPct val="100000"/>
              </a:lnSpc>
              <a:spcBef>
                <a:spcPts val="0"/>
              </a:spcBef>
              <a:spcAft>
                <a:spcPts val="0"/>
              </a:spcAft>
              <a:buSzPts val="2400"/>
              <a:buChar char="-"/>
              <a:defRPr/>
            </a:lvl8pPr>
            <a:lvl9pPr marL="4114800" lvl="8" indent="-381000" algn="l">
              <a:lnSpc>
                <a:spcPct val="100000"/>
              </a:lnSpc>
              <a:spcBef>
                <a:spcPts val="0"/>
              </a:spcBef>
              <a:spcAft>
                <a:spcPts val="0"/>
              </a:spcAft>
              <a:buSzPts val="2400"/>
              <a:buChar char="-"/>
              <a:defRPr/>
            </a:lvl9pPr>
          </a:lstStyle>
          <a:p>
            <a:endParaRPr/>
          </a:p>
        </p:txBody>
      </p:sp>
      <p:sp>
        <p:nvSpPr>
          <p:cNvPr id="36" name="Google Shape;36;p9"/>
          <p:cNvSpPr txBox="1">
            <a:spLocks noGrp="1"/>
          </p:cNvSpPr>
          <p:nvPr>
            <p:ph type="sldNum" idx="12"/>
          </p:nvPr>
        </p:nvSpPr>
        <p:spPr>
          <a:xfrm>
            <a:off x="4297650" y="4646800"/>
            <a:ext cx="548700" cy="4965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1pPr>
            <a:lvl2pPr marL="0" marR="0" lvl="1"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2pPr>
            <a:lvl3pPr marL="0" marR="0" lvl="2"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3pPr>
            <a:lvl4pPr marL="0" marR="0" lvl="3"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4pPr>
            <a:lvl5pPr marL="0" marR="0" lvl="4"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5pPr>
            <a:lvl6pPr marL="0" marR="0" lvl="5"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6pPr>
            <a:lvl7pPr marL="0" marR="0" lvl="6"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7pPr>
            <a:lvl8pPr marL="0" marR="0" lvl="7"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8pPr>
            <a:lvl9pPr marL="0" marR="0" lvl="8"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1 column + image">
  <p:cSld name="TITLE_AND_BODY_1">
    <p:bg>
      <p:bgPr>
        <a:solidFill>
          <a:srgbClr val="D0DFF7"/>
        </a:solidFill>
        <a:effectLst/>
      </p:bgPr>
    </p:bg>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1876225" y="1420400"/>
            <a:ext cx="2345100" cy="3123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39" name="Google Shape;39;p10"/>
          <p:cNvSpPr txBox="1">
            <a:spLocks noGrp="1"/>
          </p:cNvSpPr>
          <p:nvPr>
            <p:ph type="body" idx="1"/>
          </p:nvPr>
        </p:nvSpPr>
        <p:spPr>
          <a:xfrm>
            <a:off x="1876225" y="1853502"/>
            <a:ext cx="2345100" cy="2038500"/>
          </a:xfrm>
          <a:prstGeom prst="rect">
            <a:avLst/>
          </a:prstGeom>
          <a:noFill/>
          <a:ln>
            <a:noFill/>
          </a:ln>
        </p:spPr>
        <p:txBody>
          <a:bodyPr spcFirstLastPara="1" wrap="square" lIns="0" tIns="0" rIns="0" bIns="0" anchor="t" anchorCtr="0">
            <a:noAutofit/>
          </a:bodyPr>
          <a:lstStyle>
            <a:lvl1pPr marL="457200" lvl="0" indent="-355600" algn="l">
              <a:lnSpc>
                <a:spcPct val="100000"/>
              </a:lnSpc>
              <a:spcBef>
                <a:spcPts val="600"/>
              </a:spcBef>
              <a:spcAft>
                <a:spcPts val="0"/>
              </a:spcAft>
              <a:buSzPts val="2000"/>
              <a:buChar char="&gt;"/>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40" name="Google Shape;40;p10"/>
          <p:cNvSpPr txBox="1">
            <a:spLocks noGrp="1"/>
          </p:cNvSpPr>
          <p:nvPr>
            <p:ph type="sldNum" idx="12"/>
          </p:nvPr>
        </p:nvSpPr>
        <p:spPr>
          <a:xfrm>
            <a:off x="4297650" y="4646800"/>
            <a:ext cx="548700" cy="4965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1pPr>
            <a:lvl2pPr marL="0" marR="0" lvl="1"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2pPr>
            <a:lvl3pPr marL="0" marR="0" lvl="2"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3pPr>
            <a:lvl4pPr marL="0" marR="0" lvl="3"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4pPr>
            <a:lvl5pPr marL="0" marR="0" lvl="4"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5pPr>
            <a:lvl6pPr marL="0" marR="0" lvl="5"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6pPr>
            <a:lvl7pPr marL="0" marR="0" lvl="6"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7pPr>
            <a:lvl8pPr marL="0" marR="0" lvl="7"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8pPr>
            <a:lvl9pPr marL="0" marR="0" lvl="8"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628275" y="810800"/>
            <a:ext cx="5887500" cy="445500"/>
          </a:xfrm>
          <a:prstGeom prst="rect">
            <a:avLst/>
          </a:prstGeom>
          <a:noFill/>
          <a:ln>
            <a:noFill/>
          </a:ln>
        </p:spPr>
        <p:txBody>
          <a:bodyPr spcFirstLastPara="1" wrap="square" lIns="0" tIns="0" rIns="0" bIns="0" anchor="b" anchorCtr="0">
            <a:noAutofit/>
          </a:bodyPr>
          <a:lstStyle>
            <a:lvl1pPr marR="0" lvl="0" algn="ctr" rtl="0">
              <a:lnSpc>
                <a:spcPct val="100000"/>
              </a:lnSpc>
              <a:spcBef>
                <a:spcPts val="0"/>
              </a:spcBef>
              <a:spcAft>
                <a:spcPts val="0"/>
              </a:spcAft>
              <a:buClr>
                <a:schemeClr val="dk1"/>
              </a:buClr>
              <a:buSzPts val="2400"/>
              <a:buFont typeface="Patrick Hand SC"/>
              <a:buNone/>
              <a:defRPr sz="2400" b="0" i="0" u="none" strike="noStrike" cap="none">
                <a:solidFill>
                  <a:schemeClr val="dk1"/>
                </a:solidFill>
                <a:latin typeface="Patrick Hand SC"/>
                <a:ea typeface="Patrick Hand SC"/>
                <a:cs typeface="Patrick Hand SC"/>
                <a:sym typeface="Patrick Hand SC"/>
              </a:defRPr>
            </a:lvl1pPr>
            <a:lvl2pPr marR="0" lvl="1" algn="ctr" rtl="0">
              <a:lnSpc>
                <a:spcPct val="100000"/>
              </a:lnSpc>
              <a:spcBef>
                <a:spcPts val="0"/>
              </a:spcBef>
              <a:spcAft>
                <a:spcPts val="0"/>
              </a:spcAft>
              <a:buClr>
                <a:schemeClr val="dk1"/>
              </a:buClr>
              <a:buSzPts val="2400"/>
              <a:buFont typeface="Patrick Hand SC"/>
              <a:buNone/>
              <a:defRPr sz="2400" b="0" i="0" u="none" strike="noStrike" cap="none">
                <a:solidFill>
                  <a:schemeClr val="dk1"/>
                </a:solidFill>
                <a:latin typeface="Patrick Hand SC"/>
                <a:ea typeface="Patrick Hand SC"/>
                <a:cs typeface="Patrick Hand SC"/>
                <a:sym typeface="Patrick Hand SC"/>
              </a:defRPr>
            </a:lvl2pPr>
            <a:lvl3pPr marR="0" lvl="2" algn="ctr" rtl="0">
              <a:lnSpc>
                <a:spcPct val="100000"/>
              </a:lnSpc>
              <a:spcBef>
                <a:spcPts val="0"/>
              </a:spcBef>
              <a:spcAft>
                <a:spcPts val="0"/>
              </a:spcAft>
              <a:buClr>
                <a:schemeClr val="dk1"/>
              </a:buClr>
              <a:buSzPts val="2400"/>
              <a:buFont typeface="Patrick Hand SC"/>
              <a:buNone/>
              <a:defRPr sz="2400" b="0" i="0" u="none" strike="noStrike" cap="none">
                <a:solidFill>
                  <a:schemeClr val="dk1"/>
                </a:solidFill>
                <a:latin typeface="Patrick Hand SC"/>
                <a:ea typeface="Patrick Hand SC"/>
                <a:cs typeface="Patrick Hand SC"/>
                <a:sym typeface="Patrick Hand SC"/>
              </a:defRPr>
            </a:lvl3pPr>
            <a:lvl4pPr marR="0" lvl="3" algn="ctr" rtl="0">
              <a:lnSpc>
                <a:spcPct val="100000"/>
              </a:lnSpc>
              <a:spcBef>
                <a:spcPts val="0"/>
              </a:spcBef>
              <a:spcAft>
                <a:spcPts val="0"/>
              </a:spcAft>
              <a:buClr>
                <a:schemeClr val="dk1"/>
              </a:buClr>
              <a:buSzPts val="2400"/>
              <a:buFont typeface="Patrick Hand SC"/>
              <a:buNone/>
              <a:defRPr sz="2400" b="0" i="0" u="none" strike="noStrike" cap="none">
                <a:solidFill>
                  <a:schemeClr val="dk1"/>
                </a:solidFill>
                <a:latin typeface="Patrick Hand SC"/>
                <a:ea typeface="Patrick Hand SC"/>
                <a:cs typeface="Patrick Hand SC"/>
                <a:sym typeface="Patrick Hand SC"/>
              </a:defRPr>
            </a:lvl4pPr>
            <a:lvl5pPr marR="0" lvl="4" algn="ctr" rtl="0">
              <a:lnSpc>
                <a:spcPct val="100000"/>
              </a:lnSpc>
              <a:spcBef>
                <a:spcPts val="0"/>
              </a:spcBef>
              <a:spcAft>
                <a:spcPts val="0"/>
              </a:spcAft>
              <a:buClr>
                <a:schemeClr val="dk1"/>
              </a:buClr>
              <a:buSzPts val="2400"/>
              <a:buFont typeface="Patrick Hand SC"/>
              <a:buNone/>
              <a:defRPr sz="2400" b="0" i="0" u="none" strike="noStrike" cap="none">
                <a:solidFill>
                  <a:schemeClr val="dk1"/>
                </a:solidFill>
                <a:latin typeface="Patrick Hand SC"/>
                <a:ea typeface="Patrick Hand SC"/>
                <a:cs typeface="Patrick Hand SC"/>
                <a:sym typeface="Patrick Hand SC"/>
              </a:defRPr>
            </a:lvl5pPr>
            <a:lvl6pPr marR="0" lvl="5" algn="ctr" rtl="0">
              <a:lnSpc>
                <a:spcPct val="100000"/>
              </a:lnSpc>
              <a:spcBef>
                <a:spcPts val="0"/>
              </a:spcBef>
              <a:spcAft>
                <a:spcPts val="0"/>
              </a:spcAft>
              <a:buClr>
                <a:schemeClr val="dk1"/>
              </a:buClr>
              <a:buSzPts val="2400"/>
              <a:buFont typeface="Patrick Hand SC"/>
              <a:buNone/>
              <a:defRPr sz="2400" b="0" i="0" u="none" strike="noStrike" cap="none">
                <a:solidFill>
                  <a:schemeClr val="dk1"/>
                </a:solidFill>
                <a:latin typeface="Patrick Hand SC"/>
                <a:ea typeface="Patrick Hand SC"/>
                <a:cs typeface="Patrick Hand SC"/>
                <a:sym typeface="Patrick Hand SC"/>
              </a:defRPr>
            </a:lvl6pPr>
            <a:lvl7pPr marR="0" lvl="6" algn="ctr" rtl="0">
              <a:lnSpc>
                <a:spcPct val="100000"/>
              </a:lnSpc>
              <a:spcBef>
                <a:spcPts val="0"/>
              </a:spcBef>
              <a:spcAft>
                <a:spcPts val="0"/>
              </a:spcAft>
              <a:buClr>
                <a:schemeClr val="dk1"/>
              </a:buClr>
              <a:buSzPts val="2400"/>
              <a:buFont typeface="Patrick Hand SC"/>
              <a:buNone/>
              <a:defRPr sz="2400" b="0" i="0" u="none" strike="noStrike" cap="none">
                <a:solidFill>
                  <a:schemeClr val="dk1"/>
                </a:solidFill>
                <a:latin typeface="Patrick Hand SC"/>
                <a:ea typeface="Patrick Hand SC"/>
                <a:cs typeface="Patrick Hand SC"/>
                <a:sym typeface="Patrick Hand SC"/>
              </a:defRPr>
            </a:lvl7pPr>
            <a:lvl8pPr marR="0" lvl="7" algn="ctr" rtl="0">
              <a:lnSpc>
                <a:spcPct val="100000"/>
              </a:lnSpc>
              <a:spcBef>
                <a:spcPts val="0"/>
              </a:spcBef>
              <a:spcAft>
                <a:spcPts val="0"/>
              </a:spcAft>
              <a:buClr>
                <a:schemeClr val="dk1"/>
              </a:buClr>
              <a:buSzPts val="2400"/>
              <a:buFont typeface="Patrick Hand SC"/>
              <a:buNone/>
              <a:defRPr sz="2400" b="0" i="0" u="none" strike="noStrike" cap="none">
                <a:solidFill>
                  <a:schemeClr val="dk1"/>
                </a:solidFill>
                <a:latin typeface="Patrick Hand SC"/>
                <a:ea typeface="Patrick Hand SC"/>
                <a:cs typeface="Patrick Hand SC"/>
                <a:sym typeface="Patrick Hand SC"/>
              </a:defRPr>
            </a:lvl8pPr>
            <a:lvl9pPr marR="0" lvl="8" algn="ctr" rtl="0">
              <a:lnSpc>
                <a:spcPct val="100000"/>
              </a:lnSpc>
              <a:spcBef>
                <a:spcPts val="0"/>
              </a:spcBef>
              <a:spcAft>
                <a:spcPts val="0"/>
              </a:spcAft>
              <a:buClr>
                <a:schemeClr val="dk1"/>
              </a:buClr>
              <a:buSzPts val="2400"/>
              <a:buFont typeface="Patrick Hand SC"/>
              <a:buNone/>
              <a:defRPr sz="2400" b="0" i="0" u="none" strike="noStrike" cap="none">
                <a:solidFill>
                  <a:schemeClr val="dk1"/>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1628275" y="1428825"/>
            <a:ext cx="5887500" cy="2908800"/>
          </a:xfrm>
          <a:prstGeom prst="rect">
            <a:avLst/>
          </a:prstGeom>
          <a:noFill/>
          <a:ln>
            <a:noFill/>
          </a:ln>
        </p:spPr>
        <p:txBody>
          <a:bodyPr spcFirstLastPara="1" wrap="square" lIns="0" tIns="0" rIns="0" bIns="0" anchor="t" anchorCtr="0">
            <a:noAutofit/>
          </a:bodyPr>
          <a:lstStyle>
            <a:lvl1pPr marL="457200" marR="0" lvl="0" indent="-381000" algn="l" rtl="0">
              <a:lnSpc>
                <a:spcPct val="100000"/>
              </a:lnSpc>
              <a:spcBef>
                <a:spcPts val="600"/>
              </a:spcBef>
              <a:spcAft>
                <a:spcPts val="0"/>
              </a:spcAft>
              <a:buClr>
                <a:schemeClr val="dk2"/>
              </a:buClr>
              <a:buSzPts val="2400"/>
              <a:buFont typeface="Patrick Hand"/>
              <a:buChar char="&gt;"/>
              <a:defRPr sz="2400" b="0" i="0" u="none" strike="noStrike" cap="none">
                <a:solidFill>
                  <a:schemeClr val="dk1"/>
                </a:solidFill>
                <a:latin typeface="Patrick Hand"/>
                <a:ea typeface="Patrick Hand"/>
                <a:cs typeface="Patrick Hand"/>
                <a:sym typeface="Patrick Hand"/>
              </a:defRPr>
            </a:lvl1pPr>
            <a:lvl2pPr marL="914400" marR="0" lvl="1" indent="-381000" algn="l" rtl="0">
              <a:lnSpc>
                <a:spcPct val="100000"/>
              </a:lnSpc>
              <a:spcBef>
                <a:spcPts val="0"/>
              </a:spcBef>
              <a:spcAft>
                <a:spcPts val="0"/>
              </a:spcAft>
              <a:buClr>
                <a:schemeClr val="dk2"/>
              </a:buClr>
              <a:buSzPts val="2400"/>
              <a:buFont typeface="Patrick Hand"/>
              <a:buChar char="-"/>
              <a:defRPr sz="2400" b="0" i="0" u="none" strike="noStrike" cap="none">
                <a:solidFill>
                  <a:schemeClr val="dk1"/>
                </a:solidFill>
                <a:latin typeface="Patrick Hand"/>
                <a:ea typeface="Patrick Hand"/>
                <a:cs typeface="Patrick Hand"/>
                <a:sym typeface="Patrick Hand"/>
              </a:defRPr>
            </a:lvl2pPr>
            <a:lvl3pPr marL="1371600" marR="0" lvl="2" indent="-381000" algn="l" rtl="0">
              <a:lnSpc>
                <a:spcPct val="100000"/>
              </a:lnSpc>
              <a:spcBef>
                <a:spcPts val="0"/>
              </a:spcBef>
              <a:spcAft>
                <a:spcPts val="0"/>
              </a:spcAft>
              <a:buClr>
                <a:schemeClr val="dk2"/>
              </a:buClr>
              <a:buSzPts val="2400"/>
              <a:buFont typeface="Patrick Hand"/>
              <a:buChar char="-"/>
              <a:defRPr sz="2400" b="0" i="0" u="none" strike="noStrike" cap="none">
                <a:solidFill>
                  <a:schemeClr val="dk1"/>
                </a:solidFill>
                <a:latin typeface="Patrick Hand"/>
                <a:ea typeface="Patrick Hand"/>
                <a:cs typeface="Patrick Hand"/>
                <a:sym typeface="Patrick Hand"/>
              </a:defRPr>
            </a:lvl3pPr>
            <a:lvl4pPr marL="1828800" marR="0" lvl="3" indent="-381000" algn="l" rtl="0">
              <a:lnSpc>
                <a:spcPct val="100000"/>
              </a:lnSpc>
              <a:spcBef>
                <a:spcPts val="0"/>
              </a:spcBef>
              <a:spcAft>
                <a:spcPts val="0"/>
              </a:spcAft>
              <a:buClr>
                <a:schemeClr val="dk2"/>
              </a:buClr>
              <a:buSzPts val="2400"/>
              <a:buFont typeface="Patrick Hand"/>
              <a:buChar char="-"/>
              <a:defRPr sz="2400" b="0" i="0" u="none" strike="noStrike" cap="none">
                <a:solidFill>
                  <a:schemeClr val="dk1"/>
                </a:solidFill>
                <a:latin typeface="Patrick Hand"/>
                <a:ea typeface="Patrick Hand"/>
                <a:cs typeface="Patrick Hand"/>
                <a:sym typeface="Patrick Hand"/>
              </a:defRPr>
            </a:lvl4pPr>
            <a:lvl5pPr marL="2286000" marR="0" lvl="4" indent="-381000" algn="l" rtl="0">
              <a:lnSpc>
                <a:spcPct val="100000"/>
              </a:lnSpc>
              <a:spcBef>
                <a:spcPts val="0"/>
              </a:spcBef>
              <a:spcAft>
                <a:spcPts val="0"/>
              </a:spcAft>
              <a:buClr>
                <a:schemeClr val="dk2"/>
              </a:buClr>
              <a:buSzPts val="2400"/>
              <a:buFont typeface="Patrick Hand"/>
              <a:buChar char="-"/>
              <a:defRPr sz="2400" b="0" i="0" u="none" strike="noStrike" cap="none">
                <a:solidFill>
                  <a:schemeClr val="dk1"/>
                </a:solidFill>
                <a:latin typeface="Patrick Hand"/>
                <a:ea typeface="Patrick Hand"/>
                <a:cs typeface="Patrick Hand"/>
                <a:sym typeface="Patrick Hand"/>
              </a:defRPr>
            </a:lvl5pPr>
            <a:lvl6pPr marL="2743200" marR="0" lvl="5" indent="-381000" algn="l" rtl="0">
              <a:lnSpc>
                <a:spcPct val="100000"/>
              </a:lnSpc>
              <a:spcBef>
                <a:spcPts val="0"/>
              </a:spcBef>
              <a:spcAft>
                <a:spcPts val="0"/>
              </a:spcAft>
              <a:buClr>
                <a:schemeClr val="dk2"/>
              </a:buClr>
              <a:buSzPts val="2400"/>
              <a:buFont typeface="Patrick Hand"/>
              <a:buChar char="-"/>
              <a:defRPr sz="2400" b="0" i="0" u="none" strike="noStrike" cap="none">
                <a:solidFill>
                  <a:schemeClr val="dk1"/>
                </a:solidFill>
                <a:latin typeface="Patrick Hand"/>
                <a:ea typeface="Patrick Hand"/>
                <a:cs typeface="Patrick Hand"/>
                <a:sym typeface="Patrick Hand"/>
              </a:defRPr>
            </a:lvl6pPr>
            <a:lvl7pPr marL="3200400" marR="0" lvl="6" indent="-381000" algn="l" rtl="0">
              <a:lnSpc>
                <a:spcPct val="100000"/>
              </a:lnSpc>
              <a:spcBef>
                <a:spcPts val="0"/>
              </a:spcBef>
              <a:spcAft>
                <a:spcPts val="0"/>
              </a:spcAft>
              <a:buClr>
                <a:schemeClr val="dk2"/>
              </a:buClr>
              <a:buSzPts val="2400"/>
              <a:buFont typeface="Patrick Hand"/>
              <a:buChar char="-"/>
              <a:defRPr sz="2400" b="0" i="0" u="none" strike="noStrike" cap="none">
                <a:solidFill>
                  <a:schemeClr val="dk1"/>
                </a:solidFill>
                <a:latin typeface="Patrick Hand"/>
                <a:ea typeface="Patrick Hand"/>
                <a:cs typeface="Patrick Hand"/>
                <a:sym typeface="Patrick Hand"/>
              </a:defRPr>
            </a:lvl7pPr>
            <a:lvl8pPr marL="3657600" marR="0" lvl="7" indent="-381000" algn="l" rtl="0">
              <a:lnSpc>
                <a:spcPct val="100000"/>
              </a:lnSpc>
              <a:spcBef>
                <a:spcPts val="0"/>
              </a:spcBef>
              <a:spcAft>
                <a:spcPts val="0"/>
              </a:spcAft>
              <a:buClr>
                <a:schemeClr val="dk2"/>
              </a:buClr>
              <a:buSzPts val="2400"/>
              <a:buFont typeface="Patrick Hand"/>
              <a:buChar char="-"/>
              <a:defRPr sz="2400" b="0" i="0" u="none" strike="noStrike" cap="none">
                <a:solidFill>
                  <a:schemeClr val="dk1"/>
                </a:solidFill>
                <a:latin typeface="Patrick Hand"/>
                <a:ea typeface="Patrick Hand"/>
                <a:cs typeface="Patrick Hand"/>
                <a:sym typeface="Patrick Hand"/>
              </a:defRPr>
            </a:lvl8pPr>
            <a:lvl9pPr marL="4114800" marR="0" lvl="8" indent="-381000" algn="l" rtl="0">
              <a:lnSpc>
                <a:spcPct val="100000"/>
              </a:lnSpc>
              <a:spcBef>
                <a:spcPts val="0"/>
              </a:spcBef>
              <a:spcAft>
                <a:spcPts val="0"/>
              </a:spcAft>
              <a:buClr>
                <a:schemeClr val="dk2"/>
              </a:buClr>
              <a:buSzPts val="2400"/>
              <a:buFont typeface="Patrick Hand"/>
              <a:buChar char="-"/>
              <a:defRPr sz="2400" b="0" i="0" u="none" strike="noStrike" cap="none">
                <a:solidFill>
                  <a:schemeClr val="dk1"/>
                </a:solidFill>
                <a:latin typeface="Patrick Hand"/>
                <a:ea typeface="Patrick Hand"/>
                <a:cs typeface="Patrick Hand"/>
                <a:sym typeface="Patrick Hand"/>
              </a:defRPr>
            </a:lvl9pPr>
          </a:lstStyle>
          <a:p>
            <a:endParaRPr/>
          </a:p>
        </p:txBody>
      </p:sp>
      <p:sp>
        <p:nvSpPr>
          <p:cNvPr id="8" name="Google Shape;8;p1"/>
          <p:cNvSpPr txBox="1">
            <a:spLocks noGrp="1"/>
          </p:cNvSpPr>
          <p:nvPr>
            <p:ph type="sldNum" idx="12"/>
          </p:nvPr>
        </p:nvSpPr>
        <p:spPr>
          <a:xfrm>
            <a:off x="4297650" y="4646800"/>
            <a:ext cx="548700" cy="4965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1pPr>
            <a:lvl2pPr marL="0" marR="0" lvl="1"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2pPr>
            <a:lvl3pPr marL="0" marR="0" lvl="2"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3pPr>
            <a:lvl4pPr marL="0" marR="0" lvl="3"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4pPr>
            <a:lvl5pPr marL="0" marR="0" lvl="4"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5pPr>
            <a:lvl6pPr marL="0" marR="0" lvl="5"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6pPr>
            <a:lvl7pPr marL="0" marR="0" lvl="6"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7pPr>
            <a:lvl8pPr marL="0" marR="0" lvl="7"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8pPr>
            <a:lvl9pPr marL="0" marR="0" lvl="8"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Patrick Hand"/>
                <a:ea typeface="Patrick Hand"/>
                <a:cs typeface="Patrick Hand"/>
                <a:sym typeface="Patrick Hand"/>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hyperlink" Target="https://creativecommons.org/licenses/by-nc-nd/3.0/" TargetMode="External"/><Relationship Id="rId4" Type="http://schemas.openxmlformats.org/officeDocument/2006/relationships/hyperlink" Target="https://tomboyforlife.wordpress.com/2015/08/20/travel-is-a-far-fetched-drea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35.jpg"/></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39.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42.xml"/><Relationship Id="rId1" Type="http://schemas.openxmlformats.org/officeDocument/2006/relationships/slideLayout" Target="../slideLayouts/slideLayout11.xml"/><Relationship Id="rId5" Type="http://schemas.openxmlformats.org/officeDocument/2006/relationships/hyperlink" Target="https://creativecommons.org/licenses/by-nc-nd/3.0/" TargetMode="External"/><Relationship Id="rId4" Type="http://schemas.openxmlformats.org/officeDocument/2006/relationships/hyperlink" Target="https://tomboyforlife.wordpress.com/2015/08/20/travel-is-a-far-fetched-drea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5"/>
        </a:solidFill>
        <a:effectLst/>
      </p:bgPr>
    </p:bg>
    <p:spTree>
      <p:nvGrpSpPr>
        <p:cNvPr id="1" name="Shape 327"/>
        <p:cNvGrpSpPr/>
        <p:nvPr/>
      </p:nvGrpSpPr>
      <p:grpSpPr>
        <a:xfrm>
          <a:off x="0" y="0"/>
          <a:ext cx="0" cy="0"/>
          <a:chOff x="0" y="0"/>
          <a:chExt cx="0" cy="0"/>
        </a:xfrm>
      </p:grpSpPr>
      <p:sp>
        <p:nvSpPr>
          <p:cNvPr id="328" name="Google Shape;328;p13"/>
          <p:cNvSpPr txBox="1">
            <a:spLocks noGrp="1"/>
          </p:cNvSpPr>
          <p:nvPr>
            <p:ph type="ctrTitle"/>
          </p:nvPr>
        </p:nvSpPr>
        <p:spPr>
          <a:xfrm>
            <a:off x="208671" y="596533"/>
            <a:ext cx="5316600" cy="42519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4800"/>
              <a:buNone/>
            </a:pPr>
            <a:r>
              <a:rPr lang="en" sz="4600" b="1">
                <a:latin typeface="Playfair Display"/>
                <a:ea typeface="Playfair Display"/>
                <a:cs typeface="Playfair Display"/>
                <a:sym typeface="Playfair Display"/>
              </a:rPr>
              <a:t>Family Medicine Training</a:t>
            </a:r>
            <a:br>
              <a:rPr lang="en" sz="4600" b="1">
                <a:latin typeface="Playfair Display"/>
                <a:ea typeface="Playfair Display"/>
                <a:cs typeface="Playfair Display"/>
                <a:sym typeface="Playfair Display"/>
              </a:rPr>
            </a:br>
            <a:r>
              <a:rPr lang="en" sz="4000" b="1">
                <a:solidFill>
                  <a:srgbClr val="980000"/>
                </a:solidFill>
                <a:latin typeface="Playfair Display"/>
                <a:ea typeface="Playfair Display"/>
                <a:cs typeface="Playfair Display"/>
                <a:sym typeface="Playfair Display"/>
              </a:rPr>
              <a:t>From Local to Global</a:t>
            </a:r>
            <a:endParaRPr sz="4000" b="1">
              <a:solidFill>
                <a:srgbClr val="980000"/>
              </a:solidFill>
              <a:latin typeface="Playfair Display"/>
              <a:ea typeface="Playfair Display"/>
              <a:cs typeface="Playfair Display"/>
              <a:sym typeface="Playfair Display"/>
            </a:endParaRPr>
          </a:p>
          <a:p>
            <a:pPr marL="0" lvl="0" indent="0" algn="l" rtl="0">
              <a:lnSpc>
                <a:spcPct val="100000"/>
              </a:lnSpc>
              <a:spcBef>
                <a:spcPts val="0"/>
              </a:spcBef>
              <a:spcAft>
                <a:spcPts val="0"/>
              </a:spcAft>
              <a:buSzPts val="4800"/>
              <a:buNone/>
            </a:pPr>
            <a:endParaRPr sz="2400">
              <a:latin typeface="Playfair Display"/>
              <a:ea typeface="Playfair Display"/>
              <a:cs typeface="Playfair Display"/>
              <a:sym typeface="Playfair Display"/>
            </a:endParaRPr>
          </a:p>
          <a:p>
            <a:pPr marL="0" lvl="0" indent="0" algn="l" rtl="0">
              <a:lnSpc>
                <a:spcPct val="100000"/>
              </a:lnSpc>
              <a:spcBef>
                <a:spcPts val="0"/>
              </a:spcBef>
              <a:spcAft>
                <a:spcPts val="0"/>
              </a:spcAft>
              <a:buSzPts val="4800"/>
              <a:buNone/>
            </a:pPr>
            <a:r>
              <a:rPr lang="en" sz="2400">
                <a:latin typeface="Playfair Display"/>
                <a:ea typeface="Playfair Display"/>
                <a:cs typeface="Playfair Display"/>
                <a:sym typeface="Playfair Display"/>
              </a:rPr>
              <a:t>Rebekah Zechariah</a:t>
            </a:r>
            <a:endParaRPr sz="2400">
              <a:latin typeface="Playfair Display"/>
              <a:ea typeface="Playfair Display"/>
              <a:cs typeface="Playfair Display"/>
              <a:sym typeface="Playfair Display"/>
            </a:endParaRPr>
          </a:p>
          <a:p>
            <a:pPr marL="0" lvl="0" indent="0" algn="l" rtl="0">
              <a:lnSpc>
                <a:spcPct val="100000"/>
              </a:lnSpc>
              <a:spcBef>
                <a:spcPts val="0"/>
              </a:spcBef>
              <a:spcAft>
                <a:spcPts val="0"/>
              </a:spcAft>
              <a:buSzPts val="4800"/>
              <a:buNone/>
            </a:pPr>
            <a:r>
              <a:rPr lang="en" sz="2400">
                <a:latin typeface="Playfair Display"/>
                <a:ea typeface="Playfair Display"/>
                <a:cs typeface="Playfair Display"/>
                <a:sym typeface="Playfair Display"/>
              </a:rPr>
              <a:t>Christian Medical College</a:t>
            </a:r>
            <a:endParaRPr sz="2400">
              <a:latin typeface="Playfair Display"/>
              <a:ea typeface="Playfair Display"/>
              <a:cs typeface="Playfair Display"/>
              <a:sym typeface="Playfair Display"/>
            </a:endParaRPr>
          </a:p>
          <a:p>
            <a:pPr marL="0" lvl="0" indent="0" algn="l" rtl="0">
              <a:lnSpc>
                <a:spcPct val="100000"/>
              </a:lnSpc>
              <a:spcBef>
                <a:spcPts val="0"/>
              </a:spcBef>
              <a:spcAft>
                <a:spcPts val="0"/>
              </a:spcAft>
              <a:buSzPts val="4800"/>
              <a:buNone/>
            </a:pPr>
            <a:r>
              <a:rPr lang="en" sz="2400">
                <a:latin typeface="Playfair Display"/>
                <a:ea typeface="Playfair Display"/>
                <a:cs typeface="Playfair Display"/>
                <a:sym typeface="Playfair Display"/>
              </a:rPr>
              <a:t>Vellore, India</a:t>
            </a:r>
            <a:endParaRPr sz="2400">
              <a:latin typeface="Playfair Display"/>
              <a:ea typeface="Playfair Display"/>
              <a:cs typeface="Playfair Display"/>
              <a:sym typeface="Playfair Display"/>
            </a:endParaRPr>
          </a:p>
          <a:p>
            <a:pPr marL="0" lvl="0" indent="0" algn="l" rtl="0">
              <a:lnSpc>
                <a:spcPct val="100000"/>
              </a:lnSpc>
              <a:spcBef>
                <a:spcPts val="0"/>
              </a:spcBef>
              <a:spcAft>
                <a:spcPts val="0"/>
              </a:spcAft>
              <a:buSzPts val="4800"/>
              <a:buNone/>
            </a:pPr>
            <a:r>
              <a:rPr lang="en" sz="2400">
                <a:solidFill>
                  <a:srgbClr val="980000"/>
                </a:solidFill>
                <a:latin typeface="Playfair Display"/>
                <a:ea typeface="Playfair Display"/>
                <a:cs typeface="Playfair Display"/>
                <a:sym typeface="Playfair Display"/>
              </a:rPr>
              <a:t>GMHC 2025</a:t>
            </a:r>
            <a:endParaRPr sz="2400">
              <a:solidFill>
                <a:srgbClr val="980000"/>
              </a:solidFill>
              <a:latin typeface="Playfair Display"/>
              <a:ea typeface="Playfair Display"/>
              <a:cs typeface="Playfair Display"/>
              <a:sym typeface="Playfair Display"/>
            </a:endParaRPr>
          </a:p>
        </p:txBody>
      </p:sp>
      <p:pic>
        <p:nvPicPr>
          <p:cNvPr id="329" name="Google Shape;329;p13" title="clay-banks-b5S4FrJb7yQ-unsplash.jpg"/>
          <p:cNvPicPr preferRelativeResize="0"/>
          <p:nvPr/>
        </p:nvPicPr>
        <p:blipFill>
          <a:blip r:embed="rId3">
            <a:alphaModFix/>
          </a:blip>
          <a:stretch>
            <a:fillRect/>
          </a:stretch>
        </p:blipFill>
        <p:spPr>
          <a:xfrm>
            <a:off x="5710822" y="0"/>
            <a:ext cx="3433179" cy="51435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22"/>
          <p:cNvSpPr txBox="1">
            <a:spLocks noGrp="1"/>
          </p:cNvSpPr>
          <p:nvPr>
            <p:ph type="body" idx="1"/>
          </p:nvPr>
        </p:nvSpPr>
        <p:spPr>
          <a:xfrm>
            <a:off x="1809500" y="1476000"/>
            <a:ext cx="6561600" cy="2401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517C"/>
              </a:buClr>
              <a:buSzPts val="4000"/>
              <a:buFont typeface="Roboto"/>
              <a:buNone/>
            </a:pPr>
            <a:r>
              <a:rPr lang="en" sz="3800" b="0" i="0" dirty="0">
                <a:latin typeface="Playfair Display"/>
                <a:ea typeface="Playfair Display"/>
                <a:cs typeface="Playfair Display"/>
                <a:sym typeface="Playfair Display"/>
              </a:rPr>
              <a:t>Take the education to them rather than have healthcare professionals leave their service areas.</a:t>
            </a:r>
            <a:endParaRPr sz="3800" b="0" i="0" dirty="0">
              <a:latin typeface="Playfair Display"/>
              <a:ea typeface="Playfair Display"/>
              <a:cs typeface="Playfair Display"/>
              <a:sym typeface="Playfair Display"/>
            </a:endParaRPr>
          </a:p>
          <a:p>
            <a:pPr marL="0" lvl="0" indent="0" algn="l" rtl="0">
              <a:lnSpc>
                <a:spcPct val="100000"/>
              </a:lnSpc>
              <a:spcBef>
                <a:spcPts val="600"/>
              </a:spcBef>
              <a:spcAft>
                <a:spcPts val="0"/>
              </a:spcAft>
              <a:buSzPts val="3000"/>
              <a:buNone/>
            </a:pPr>
            <a:endParaRPr b="0" i="0" dirty="0">
              <a:latin typeface="Playfair Display"/>
              <a:ea typeface="Playfair Display"/>
              <a:cs typeface="Playfair Display"/>
              <a:sym typeface="Playfair Display"/>
            </a:endParaRPr>
          </a:p>
        </p:txBody>
      </p:sp>
      <p:sp>
        <p:nvSpPr>
          <p:cNvPr id="396" name="Google Shape;396;p22"/>
          <p:cNvSpPr txBox="1">
            <a:spLocks noGrp="1"/>
          </p:cNvSpPr>
          <p:nvPr>
            <p:ph type="sldNum" idx="12"/>
          </p:nvPr>
        </p:nvSpPr>
        <p:spPr>
          <a:xfrm>
            <a:off x="7899350" y="409842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sz="1200">
                <a:latin typeface="Tinos"/>
                <a:ea typeface="Tinos"/>
                <a:cs typeface="Tinos"/>
                <a:sym typeface="Tinos"/>
              </a:rPr>
              <a:t>10</a:t>
            </a:fld>
            <a:endParaRPr sz="1200">
              <a:latin typeface="Tinos"/>
              <a:ea typeface="Tinos"/>
              <a:cs typeface="Tinos"/>
              <a:sym typeface="Tino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23"/>
          <p:cNvSpPr txBox="1">
            <a:spLocks noGrp="1"/>
          </p:cNvSpPr>
          <p:nvPr>
            <p:ph type="sldNum" idx="12"/>
          </p:nvPr>
        </p:nvSpPr>
        <p:spPr>
          <a:xfrm>
            <a:off x="91531" y="4720201"/>
            <a:ext cx="548700" cy="39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200"/>
              <a:buNone/>
            </a:pPr>
            <a:fld id="{00000000-1234-1234-1234-123412341234}" type="slidenum">
              <a:rPr lang="en"/>
              <a:t>11</a:t>
            </a:fld>
            <a:endParaRPr/>
          </a:p>
        </p:txBody>
      </p:sp>
      <p:grpSp>
        <p:nvGrpSpPr>
          <p:cNvPr id="402" name="Google Shape;402;p23"/>
          <p:cNvGrpSpPr/>
          <p:nvPr/>
        </p:nvGrpSpPr>
        <p:grpSpPr>
          <a:xfrm>
            <a:off x="1101219" y="380410"/>
            <a:ext cx="6941561" cy="4382680"/>
            <a:chOff x="1297466" y="613526"/>
            <a:chExt cx="6371007" cy="3916448"/>
          </a:xfrm>
        </p:grpSpPr>
        <p:grpSp>
          <p:nvGrpSpPr>
            <p:cNvPr id="403" name="Google Shape;403;p23"/>
            <p:cNvGrpSpPr/>
            <p:nvPr/>
          </p:nvGrpSpPr>
          <p:grpSpPr>
            <a:xfrm>
              <a:off x="1297466" y="613526"/>
              <a:ext cx="6371007" cy="3916448"/>
              <a:chOff x="347547" y="225268"/>
              <a:chExt cx="6371007" cy="3916448"/>
            </a:xfrm>
          </p:grpSpPr>
          <p:sp>
            <p:nvSpPr>
              <p:cNvPr id="404" name="Google Shape;404;p23"/>
              <p:cNvSpPr/>
              <p:nvPr/>
            </p:nvSpPr>
            <p:spPr>
              <a:xfrm>
                <a:off x="347547" y="225268"/>
                <a:ext cx="3916448" cy="3916448"/>
              </a:xfrm>
              <a:prstGeom prst="ellipse">
                <a:avLst/>
              </a:prstGeom>
              <a:solidFill>
                <a:schemeClr val="accent1">
                  <a:alpha val="49411"/>
                </a:scheme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23"/>
              <p:cNvSpPr txBox="1"/>
              <p:nvPr/>
            </p:nvSpPr>
            <p:spPr>
              <a:xfrm>
                <a:off x="799265" y="687102"/>
                <a:ext cx="1641250" cy="2992781"/>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 sz="4000" b="0" i="0" u="none" strike="noStrike" cap="none" dirty="0">
                    <a:solidFill>
                      <a:schemeClr val="lt1"/>
                    </a:solidFill>
                    <a:latin typeface="Playfair Display" pitchFamily="2" charset="77"/>
                    <a:sym typeface="Arial"/>
                  </a:rPr>
                  <a:t>Face to Face</a:t>
                </a:r>
                <a:endParaRPr sz="4000" b="0" i="0" u="none" strike="noStrike" cap="none" dirty="0">
                  <a:solidFill>
                    <a:srgbClr val="000000"/>
                  </a:solidFill>
                  <a:latin typeface="Playfair Display" pitchFamily="2" charset="77"/>
                  <a:sym typeface="Arial"/>
                </a:endParaRPr>
              </a:p>
            </p:txBody>
          </p:sp>
          <p:sp>
            <p:nvSpPr>
              <p:cNvPr id="406" name="Google Shape;406;p23"/>
              <p:cNvSpPr/>
              <p:nvPr/>
            </p:nvSpPr>
            <p:spPr>
              <a:xfrm>
                <a:off x="2802106" y="225268"/>
                <a:ext cx="3916448" cy="3916448"/>
              </a:xfrm>
              <a:prstGeom prst="ellipse">
                <a:avLst/>
              </a:prstGeom>
              <a:solidFill>
                <a:schemeClr val="accent1">
                  <a:alpha val="49411"/>
                </a:scheme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23"/>
              <p:cNvSpPr txBox="1"/>
              <p:nvPr/>
            </p:nvSpPr>
            <p:spPr>
              <a:xfrm>
                <a:off x="4086572" y="687102"/>
                <a:ext cx="2258132" cy="2992781"/>
              </a:xfrm>
              <a:prstGeom prst="rect">
                <a:avLst/>
              </a:prstGeom>
              <a:noFill/>
              <a:ln>
                <a:noFill/>
              </a:ln>
            </p:spPr>
            <p:txBody>
              <a:bodyPr spcFirstLastPara="1" wrap="square" lIns="0" tIns="0" rIns="0" bIns="0" anchor="ctr" anchorCtr="0">
                <a:noAutofit/>
              </a:bodyPr>
              <a:lstStyle/>
              <a:p>
                <a:pPr marL="0" marR="0" lvl="0" indent="0" algn="r" rtl="0">
                  <a:lnSpc>
                    <a:spcPct val="90000"/>
                  </a:lnSpc>
                  <a:spcBef>
                    <a:spcPts val="0"/>
                  </a:spcBef>
                  <a:spcAft>
                    <a:spcPts val="0"/>
                  </a:spcAft>
                  <a:buClr>
                    <a:srgbClr val="000000"/>
                  </a:buClr>
                  <a:buSzPts val="3200"/>
                  <a:buFont typeface="Arial"/>
                  <a:buNone/>
                </a:pPr>
                <a:r>
                  <a:rPr lang="en" sz="4000" b="0" i="0" u="none" strike="noStrike" cap="none">
                    <a:solidFill>
                      <a:schemeClr val="lt1"/>
                    </a:solidFill>
                    <a:latin typeface="Playfair Display" pitchFamily="2" charset="77"/>
                    <a:sym typeface="Arial"/>
                  </a:rPr>
                  <a:t>Online Learning</a:t>
                </a:r>
                <a:endParaRPr sz="4000" b="0" i="0" u="none" strike="noStrike" cap="none">
                  <a:solidFill>
                    <a:srgbClr val="000000"/>
                  </a:solidFill>
                  <a:latin typeface="Playfair Display" pitchFamily="2" charset="77"/>
                  <a:sym typeface="Arial"/>
                </a:endParaRPr>
              </a:p>
            </p:txBody>
          </p:sp>
        </p:grpSp>
        <p:sp>
          <p:nvSpPr>
            <p:cNvPr id="408" name="Google Shape;408;p23"/>
            <p:cNvSpPr txBox="1"/>
            <p:nvPr/>
          </p:nvSpPr>
          <p:spPr>
            <a:xfrm>
              <a:off x="3822161" y="2200471"/>
              <a:ext cx="1321619" cy="7425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chemeClr val="lt1"/>
                  </a:solidFill>
                  <a:latin typeface="Playfair Display" pitchFamily="2" charset="77"/>
                  <a:sym typeface="Arial"/>
                </a:rPr>
                <a:t>Blended Learning</a:t>
              </a:r>
              <a:endParaRPr sz="2400" b="0" i="0" u="none" strike="noStrike" cap="none">
                <a:solidFill>
                  <a:schemeClr val="lt1"/>
                </a:solidFill>
                <a:latin typeface="Playfair Display" pitchFamily="2" charset="77"/>
                <a:sym typeface="Arial"/>
              </a:endParaRPr>
            </a:p>
          </p:txBody>
        </p:sp>
        <p:pic>
          <p:nvPicPr>
            <p:cNvPr id="409" name="Google Shape;409;p23" descr="Classroom"/>
            <p:cNvPicPr preferRelativeResize="0"/>
            <p:nvPr/>
          </p:nvPicPr>
          <p:blipFill rotWithShape="1">
            <a:blip r:embed="rId3">
              <a:alphaModFix/>
            </a:blip>
            <a:srcRect/>
            <a:stretch/>
          </p:blipFill>
          <p:spPr>
            <a:xfrm>
              <a:off x="2248432" y="969060"/>
              <a:ext cx="1058500" cy="1058500"/>
            </a:xfrm>
            <a:prstGeom prst="rect">
              <a:avLst/>
            </a:prstGeom>
            <a:noFill/>
            <a:ln>
              <a:noFill/>
            </a:ln>
          </p:spPr>
        </p:pic>
        <p:pic>
          <p:nvPicPr>
            <p:cNvPr id="410" name="Google Shape;410;p23" descr="Laptop"/>
            <p:cNvPicPr preferRelativeResize="0"/>
            <p:nvPr/>
          </p:nvPicPr>
          <p:blipFill rotWithShape="1">
            <a:blip r:embed="rId4">
              <a:alphaModFix/>
            </a:blip>
            <a:srcRect/>
            <a:stretch/>
          </p:blipFill>
          <p:spPr>
            <a:xfrm>
              <a:off x="5796664" y="969060"/>
              <a:ext cx="1058500" cy="1058500"/>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graphicFrame>
        <p:nvGraphicFramePr>
          <p:cNvPr id="416" name="Google Shape;416;p24"/>
          <p:cNvGraphicFramePr/>
          <p:nvPr/>
        </p:nvGraphicFramePr>
        <p:xfrm>
          <a:off x="4" y="2"/>
          <a:ext cx="9360850" cy="5543169"/>
        </p:xfrm>
        <a:graphic>
          <a:graphicData uri="http://schemas.openxmlformats.org/drawingml/2006/table">
            <a:tbl>
              <a:tblPr>
                <a:noFill/>
                <a:tableStyleId>{6401D626-3C89-4122-8B7B-FBF2614C5382}</a:tableStyleId>
              </a:tblPr>
              <a:tblGrid>
                <a:gridCol w="2669975">
                  <a:extLst>
                    <a:ext uri="{9D8B030D-6E8A-4147-A177-3AD203B41FA5}">
                      <a16:colId xmlns:a16="http://schemas.microsoft.com/office/drawing/2014/main" val="20000"/>
                    </a:ext>
                  </a:extLst>
                </a:gridCol>
                <a:gridCol w="2627175">
                  <a:extLst>
                    <a:ext uri="{9D8B030D-6E8A-4147-A177-3AD203B41FA5}">
                      <a16:colId xmlns:a16="http://schemas.microsoft.com/office/drawing/2014/main" val="20001"/>
                    </a:ext>
                  </a:extLst>
                </a:gridCol>
                <a:gridCol w="1965525">
                  <a:extLst>
                    <a:ext uri="{9D8B030D-6E8A-4147-A177-3AD203B41FA5}">
                      <a16:colId xmlns:a16="http://schemas.microsoft.com/office/drawing/2014/main" val="20002"/>
                    </a:ext>
                  </a:extLst>
                </a:gridCol>
                <a:gridCol w="2098175">
                  <a:extLst>
                    <a:ext uri="{9D8B030D-6E8A-4147-A177-3AD203B41FA5}">
                      <a16:colId xmlns:a16="http://schemas.microsoft.com/office/drawing/2014/main" val="20003"/>
                    </a:ext>
                  </a:extLst>
                </a:gridCol>
              </a:tblGrid>
              <a:tr h="930400">
                <a:tc>
                  <a:txBody>
                    <a:bodyPr/>
                    <a:lstStyle/>
                    <a:p>
                      <a:pPr marL="0" marR="0" lvl="0" indent="0" algn="ctr" rtl="0">
                        <a:lnSpc>
                          <a:spcPct val="115000"/>
                        </a:lnSpc>
                        <a:spcBef>
                          <a:spcPts val="0"/>
                        </a:spcBef>
                        <a:spcAft>
                          <a:spcPts val="0"/>
                        </a:spcAft>
                        <a:buClr>
                          <a:srgbClr val="FFFFFF"/>
                        </a:buClr>
                        <a:buSzPts val="700"/>
                        <a:buFont typeface="Calibri"/>
                        <a:buNone/>
                      </a:pPr>
                      <a:r>
                        <a:rPr lang="en" sz="1800" b="1" i="0" u="none" strike="noStrike" cap="none">
                          <a:solidFill>
                            <a:srgbClr val="FFFFFF"/>
                          </a:solidFill>
                          <a:latin typeface="Playfair Display"/>
                          <a:ea typeface="Playfair Display"/>
                          <a:cs typeface="Playfair Display"/>
                          <a:sym typeface="Playfair Display"/>
                        </a:rPr>
                        <a:t>Courses offered</a:t>
                      </a:r>
                      <a:endParaRPr sz="1800" u="none" strike="noStrike" cap="none">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10253F"/>
                    </a:solidFill>
                  </a:tcPr>
                </a:tc>
                <a:tc>
                  <a:txBody>
                    <a:bodyPr/>
                    <a:lstStyle/>
                    <a:p>
                      <a:pPr marL="0" marR="0" lvl="0" indent="0" algn="ctr" rtl="0">
                        <a:lnSpc>
                          <a:spcPct val="115000"/>
                        </a:lnSpc>
                        <a:spcBef>
                          <a:spcPts val="0"/>
                        </a:spcBef>
                        <a:spcAft>
                          <a:spcPts val="0"/>
                        </a:spcAft>
                        <a:buClr>
                          <a:srgbClr val="FFFFFF"/>
                        </a:buClr>
                        <a:buSzPts val="700"/>
                        <a:buFont typeface="Calibri"/>
                        <a:buNone/>
                      </a:pPr>
                      <a:r>
                        <a:rPr lang="en" sz="1800" b="1" i="0" u="none" strike="noStrike" cap="none">
                          <a:solidFill>
                            <a:srgbClr val="FFFFFF"/>
                          </a:solidFill>
                          <a:latin typeface="Playfair Display"/>
                          <a:ea typeface="Playfair Display"/>
                          <a:cs typeface="Playfair Display"/>
                          <a:sym typeface="Playfair Display"/>
                        </a:rPr>
                        <a:t>Target group</a:t>
                      </a:r>
                      <a:endParaRPr sz="1800" u="none" strike="noStrike" cap="none">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10253F"/>
                    </a:solidFill>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800" b="1" u="none" strike="noStrike" cap="none">
                          <a:solidFill>
                            <a:srgbClr val="FFFFFF"/>
                          </a:solidFill>
                          <a:latin typeface="Playfair Display"/>
                          <a:ea typeface="Playfair Display"/>
                          <a:cs typeface="Playfair Display"/>
                          <a:sym typeface="Playfair Display"/>
                        </a:rPr>
                        <a:t>Max No: of students per year</a:t>
                      </a:r>
                      <a:endParaRPr sz="1800" b="1" i="0" u="none" strike="noStrike" cap="none">
                        <a:solidFill>
                          <a:srgbClr val="FFFFFF"/>
                        </a:solidFill>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10253F"/>
                    </a:solidFill>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800" b="1" u="none" strike="noStrike" cap="none">
                          <a:solidFill>
                            <a:srgbClr val="FFFFFF"/>
                          </a:solidFill>
                          <a:latin typeface="Playfair Display"/>
                          <a:ea typeface="Playfair Display"/>
                          <a:cs typeface="Playfair Display"/>
                          <a:sym typeface="Playfair Display"/>
                        </a:rPr>
                        <a:t> Total number trained </a:t>
                      </a:r>
                      <a:endParaRPr>
                        <a:latin typeface="Playfair Display"/>
                        <a:ea typeface="Playfair Display"/>
                        <a:cs typeface="Playfair Display"/>
                        <a:sym typeface="Playfair Display"/>
                      </a:endParaRPr>
                    </a:p>
                    <a:p>
                      <a:pPr marL="0" marR="0" lvl="0" indent="0" algn="ctr" rtl="0">
                        <a:lnSpc>
                          <a:spcPct val="115000"/>
                        </a:lnSpc>
                        <a:spcBef>
                          <a:spcPts val="0"/>
                        </a:spcBef>
                        <a:spcAft>
                          <a:spcPts val="0"/>
                        </a:spcAft>
                        <a:buClr>
                          <a:srgbClr val="000000"/>
                        </a:buClr>
                        <a:buSzPts val="1600"/>
                        <a:buFont typeface="Arial"/>
                        <a:buNone/>
                      </a:pPr>
                      <a:r>
                        <a:rPr lang="en" sz="1600" b="1" u="none" strike="noStrike" cap="none">
                          <a:solidFill>
                            <a:srgbClr val="FFFFFF"/>
                          </a:solidFill>
                          <a:latin typeface="Playfair Display"/>
                          <a:ea typeface="Playfair Display"/>
                          <a:cs typeface="Playfair Display"/>
                          <a:sym typeface="Playfair Display"/>
                        </a:rPr>
                        <a:t>(Upto 2021/22)</a:t>
                      </a:r>
                      <a:endParaRPr sz="1600" b="1" u="none" strike="noStrike" cap="none">
                        <a:solidFill>
                          <a:srgbClr val="FFFFFF"/>
                        </a:solidFill>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10253F"/>
                    </a:solidFill>
                  </a:tcPr>
                </a:tc>
                <a:extLst>
                  <a:ext uri="{0D108BD9-81ED-4DB2-BD59-A6C34878D82A}">
                    <a16:rowId xmlns:a16="http://schemas.microsoft.com/office/drawing/2014/main" val="10000"/>
                  </a:ext>
                </a:extLst>
              </a:tr>
              <a:tr h="461875">
                <a:tc rowSpan="2">
                  <a:txBody>
                    <a:bodyPr/>
                    <a:lstStyle/>
                    <a:p>
                      <a:pPr marL="0" marR="0" lvl="0" indent="0" algn="ctr" rtl="0">
                        <a:lnSpc>
                          <a:spcPct val="115000"/>
                        </a:lnSpc>
                        <a:spcBef>
                          <a:spcPts val="0"/>
                        </a:spcBef>
                        <a:spcAft>
                          <a:spcPts val="0"/>
                        </a:spcAft>
                        <a:buClr>
                          <a:srgbClr val="FFFFFF"/>
                        </a:buClr>
                        <a:buSzPts val="350"/>
                        <a:buFont typeface="Calibri"/>
                        <a:buNone/>
                      </a:pPr>
                      <a:r>
                        <a:rPr lang="en" sz="1400" u="none" strike="noStrike" cap="none">
                          <a:solidFill>
                            <a:schemeClr val="accent6"/>
                          </a:solidFill>
                          <a:latin typeface="Playfair Display"/>
                          <a:ea typeface="Playfair Display"/>
                          <a:cs typeface="Playfair Display"/>
                          <a:sym typeface="Playfair Display"/>
                        </a:rPr>
                        <a:t>Family Medicine courses </a:t>
                      </a:r>
                      <a:endParaRPr sz="1400" u="none" strike="noStrike" cap="none">
                        <a:solidFill>
                          <a:schemeClr val="accent6"/>
                        </a:solidFill>
                        <a:latin typeface="Playfair Display"/>
                        <a:ea typeface="Playfair Display"/>
                        <a:cs typeface="Playfair Display"/>
                        <a:sym typeface="Playfair Display"/>
                      </a:endParaRPr>
                    </a:p>
                    <a:p>
                      <a:pPr marL="0" marR="0" lvl="0" indent="0" algn="ctr" rtl="0">
                        <a:lnSpc>
                          <a:spcPct val="115000"/>
                        </a:lnSpc>
                        <a:spcBef>
                          <a:spcPts val="0"/>
                        </a:spcBef>
                        <a:spcAft>
                          <a:spcPts val="0"/>
                        </a:spcAft>
                        <a:buClr>
                          <a:srgbClr val="FFFFFF"/>
                        </a:buClr>
                        <a:buSzPts val="350"/>
                        <a:buFont typeface="Calibri"/>
                        <a:buNone/>
                      </a:pPr>
                      <a:r>
                        <a:rPr lang="en" sz="1400" u="none" strike="noStrike" cap="none">
                          <a:solidFill>
                            <a:schemeClr val="accent6"/>
                          </a:solidFill>
                          <a:latin typeface="Playfair Display"/>
                          <a:ea typeface="Playfair Display"/>
                          <a:cs typeface="Playfair Display"/>
                          <a:sym typeface="Playfair Display"/>
                        </a:rPr>
                        <a:t>(PGDFM/MMed)</a:t>
                      </a:r>
                      <a:endParaRPr sz="1400" u="none" strike="noStrike" cap="none">
                        <a:solidFill>
                          <a:schemeClr val="accent6"/>
                        </a:solidFill>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517C"/>
                    </a:solidFill>
                  </a:tcPr>
                </a:tc>
                <a:tc>
                  <a:txBody>
                    <a:bodyPr/>
                    <a:lstStyle/>
                    <a:p>
                      <a:pPr marL="0" marR="0" lvl="0" indent="0" algn="ctr" rtl="0">
                        <a:lnSpc>
                          <a:spcPct val="115000"/>
                        </a:lnSpc>
                        <a:spcBef>
                          <a:spcPts val="0"/>
                        </a:spcBef>
                        <a:spcAft>
                          <a:spcPts val="0"/>
                        </a:spcAft>
                        <a:buClr>
                          <a:srgbClr val="000000"/>
                        </a:buClr>
                        <a:buSzPts val="350"/>
                        <a:buFont typeface="Calibri"/>
                        <a:buNone/>
                      </a:pPr>
                      <a:r>
                        <a:rPr lang="en" sz="1400" i="0" u="none" strike="noStrike" cap="none">
                          <a:solidFill>
                            <a:srgbClr val="000000"/>
                          </a:solidFill>
                          <a:latin typeface="Playfair Display"/>
                          <a:ea typeface="Playfair Display"/>
                          <a:cs typeface="Playfair Display"/>
                          <a:sym typeface="Playfair Display"/>
                        </a:rPr>
                        <a:t>For General Practitioners</a:t>
                      </a:r>
                      <a:endParaRPr sz="1400" u="none" strike="noStrike" cap="none">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 sz="1400" u="none" strike="noStrike" cap="none">
                          <a:latin typeface="Playfair Display"/>
                          <a:ea typeface="Playfair Display"/>
                          <a:cs typeface="Playfair Display"/>
                          <a:sym typeface="Playfair Display"/>
                        </a:rPr>
                        <a:t>300</a:t>
                      </a:r>
                      <a:endParaRPr sz="1400" i="0" u="none" strike="noStrike" cap="none">
                        <a:solidFill>
                          <a:srgbClr val="000000"/>
                        </a:solidFill>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 sz="1400" u="none" strike="noStrike" cap="none">
                          <a:latin typeface="Playfair Display"/>
                          <a:ea typeface="Playfair Display"/>
                          <a:cs typeface="Playfair Display"/>
                          <a:sym typeface="Playfair Display"/>
                        </a:rPr>
                        <a:t>3451</a:t>
                      </a:r>
                      <a:endParaRPr sz="1400" i="0" u="none" strike="noStrike" cap="none">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1"/>
                  </a:ext>
                </a:extLst>
              </a:tr>
              <a:tr h="449275">
                <a:tc vMerge="1">
                  <a:txBody>
                    <a:bodyPr/>
                    <a:lstStyle/>
                    <a:p>
                      <a:endParaRPr lang="en-US"/>
                    </a:p>
                  </a:txBody>
                  <a:tcPr/>
                </a:tc>
                <a:tc>
                  <a:txBody>
                    <a:bodyPr/>
                    <a:lstStyle/>
                    <a:p>
                      <a:pPr marL="0" marR="0" lvl="0" indent="0" algn="ctr" rtl="0">
                        <a:lnSpc>
                          <a:spcPct val="115000"/>
                        </a:lnSpc>
                        <a:spcBef>
                          <a:spcPts val="0"/>
                        </a:spcBef>
                        <a:spcAft>
                          <a:spcPts val="0"/>
                        </a:spcAft>
                        <a:buClr>
                          <a:srgbClr val="000000"/>
                        </a:buClr>
                        <a:buSzPts val="350"/>
                        <a:buFont typeface="Calibri"/>
                        <a:buNone/>
                      </a:pPr>
                      <a:r>
                        <a:rPr lang="en" sz="1400" i="0" u="none" strike="noStrike" cap="none">
                          <a:solidFill>
                            <a:schemeClr val="dk1"/>
                          </a:solidFill>
                          <a:latin typeface="Playfair Display"/>
                          <a:ea typeface="Playfair Display"/>
                          <a:cs typeface="Playfair Display"/>
                          <a:sym typeface="Playfair Display"/>
                        </a:rPr>
                        <a:t>For Government doctors – TNHSP &amp; NRHM</a:t>
                      </a:r>
                      <a:endParaRPr sz="1400" u="none" strike="noStrike" cap="none">
                        <a:solidFill>
                          <a:schemeClr val="dk1"/>
                        </a:solidFill>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 sz="1400" u="none" strike="noStrike" cap="none">
                          <a:latin typeface="Playfair Display"/>
                          <a:ea typeface="Playfair Display"/>
                          <a:cs typeface="Playfair Display"/>
                          <a:sym typeface="Playfair Display"/>
                        </a:rPr>
                        <a:t>20</a:t>
                      </a:r>
                      <a:endParaRPr sz="1400" i="0" u="none" strike="noStrike" cap="none">
                        <a:solidFill>
                          <a:srgbClr val="000000"/>
                        </a:solidFill>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 sz="1400" u="none" strike="noStrike" cap="none">
                          <a:latin typeface="Playfair Display"/>
                          <a:ea typeface="Playfair Display"/>
                          <a:cs typeface="Playfair Display"/>
                          <a:sym typeface="Playfair Display"/>
                        </a:rPr>
                        <a:t>254</a:t>
                      </a:r>
                      <a:endParaRPr sz="1400" i="0" u="none" strike="noStrike" cap="none">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val="10002"/>
                  </a:ext>
                </a:extLst>
              </a:tr>
              <a:tr h="523800">
                <a:tc>
                  <a:txBody>
                    <a:bodyPr/>
                    <a:lstStyle/>
                    <a:p>
                      <a:pPr marL="0" marR="0" lvl="0" indent="0" algn="ctr" rtl="0">
                        <a:lnSpc>
                          <a:spcPct val="115000"/>
                        </a:lnSpc>
                        <a:spcBef>
                          <a:spcPts val="0"/>
                        </a:spcBef>
                        <a:spcAft>
                          <a:spcPts val="0"/>
                        </a:spcAft>
                        <a:buClr>
                          <a:srgbClr val="FFFFFF"/>
                        </a:buClr>
                        <a:buSzPts val="350"/>
                        <a:buFont typeface="Calibri"/>
                        <a:buNone/>
                      </a:pPr>
                      <a:r>
                        <a:rPr lang="en" sz="1400" i="0" u="none" strike="noStrike" cap="none">
                          <a:solidFill>
                            <a:schemeClr val="accent6"/>
                          </a:solidFill>
                          <a:latin typeface="Playfair Display"/>
                          <a:ea typeface="Playfair Display"/>
                          <a:cs typeface="Playfair Display"/>
                          <a:sym typeface="Playfair Display"/>
                        </a:rPr>
                        <a:t>Distance Fellowship in Diabetes Management  (DFID) </a:t>
                      </a:r>
                      <a:endParaRPr sz="1400" u="none" strike="noStrike" cap="none">
                        <a:solidFill>
                          <a:schemeClr val="accent6"/>
                        </a:solidFill>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517C"/>
                    </a:solidFill>
                  </a:tcPr>
                </a:tc>
                <a:tc>
                  <a:txBody>
                    <a:bodyPr/>
                    <a:lstStyle/>
                    <a:p>
                      <a:pPr marL="0" marR="0" lvl="0" indent="0" algn="ctr" rtl="0">
                        <a:lnSpc>
                          <a:spcPct val="115000"/>
                        </a:lnSpc>
                        <a:spcBef>
                          <a:spcPts val="0"/>
                        </a:spcBef>
                        <a:spcAft>
                          <a:spcPts val="0"/>
                        </a:spcAft>
                        <a:buClr>
                          <a:srgbClr val="000000"/>
                        </a:buClr>
                        <a:buSzPts val="350"/>
                        <a:buFont typeface="Calibri"/>
                        <a:buNone/>
                      </a:pPr>
                      <a:r>
                        <a:rPr lang="en" sz="1400" i="0" u="none" strike="noStrike" cap="none">
                          <a:solidFill>
                            <a:srgbClr val="000000"/>
                          </a:solidFill>
                          <a:latin typeface="Playfair Display"/>
                          <a:ea typeface="Playfair Display"/>
                          <a:cs typeface="Playfair Display"/>
                          <a:sym typeface="Playfair Display"/>
                        </a:rPr>
                        <a:t>For Post Graduate Physicians and Family Physicians               </a:t>
                      </a:r>
                      <a:endParaRPr sz="1400" u="none" strike="noStrike" cap="none">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 sz="1400" u="none" strike="noStrike" cap="none">
                          <a:latin typeface="Playfair Display"/>
                          <a:ea typeface="Playfair Display"/>
                          <a:cs typeface="Playfair Display"/>
                          <a:sym typeface="Playfair Display"/>
                        </a:rPr>
                        <a:t>75</a:t>
                      </a:r>
                      <a:endParaRPr sz="1400" i="0" u="none" strike="noStrike" cap="none">
                        <a:solidFill>
                          <a:srgbClr val="000000"/>
                        </a:solidFill>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 sz="1400" u="none" strike="noStrike" cap="none">
                          <a:latin typeface="Playfair Display"/>
                          <a:ea typeface="Playfair Display"/>
                          <a:cs typeface="Playfair Display"/>
                          <a:sym typeface="Playfair Display"/>
                        </a:rPr>
                        <a:t>1004</a:t>
                      </a:r>
                      <a:endParaRPr sz="1400" i="0" u="none" strike="noStrike" cap="none">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3"/>
                  </a:ext>
                </a:extLst>
              </a:tr>
              <a:tr h="774325">
                <a:tc>
                  <a:txBody>
                    <a:bodyPr/>
                    <a:lstStyle/>
                    <a:p>
                      <a:pPr marL="0" marR="0" lvl="0" indent="0" algn="ctr" rtl="0">
                        <a:lnSpc>
                          <a:spcPct val="115000"/>
                        </a:lnSpc>
                        <a:spcBef>
                          <a:spcPts val="0"/>
                        </a:spcBef>
                        <a:spcAft>
                          <a:spcPts val="0"/>
                        </a:spcAft>
                        <a:buClr>
                          <a:srgbClr val="FFFFFF"/>
                        </a:buClr>
                        <a:buSzPts val="350"/>
                        <a:buFont typeface="Calibri"/>
                        <a:buNone/>
                      </a:pPr>
                      <a:r>
                        <a:rPr lang="en" sz="1400" i="0" u="none" strike="noStrike" cap="none">
                          <a:solidFill>
                            <a:schemeClr val="accent6"/>
                          </a:solidFill>
                          <a:latin typeface="Playfair Display"/>
                          <a:ea typeface="Playfair Display"/>
                          <a:cs typeface="Playfair Display"/>
                          <a:sym typeface="Playfair Display"/>
                        </a:rPr>
                        <a:t>Community Lay-leaders Health Training Certificate (CLHTC) Program</a:t>
                      </a:r>
                      <a:endParaRPr sz="1400" u="none" strike="noStrike" cap="none">
                        <a:solidFill>
                          <a:schemeClr val="accent6"/>
                        </a:solidFill>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517C"/>
                    </a:solidFill>
                  </a:tcPr>
                </a:tc>
                <a:tc>
                  <a:txBody>
                    <a:bodyPr/>
                    <a:lstStyle/>
                    <a:p>
                      <a:pPr marL="0" marR="0" lvl="0" indent="0" algn="ctr" rtl="0">
                        <a:lnSpc>
                          <a:spcPct val="115000"/>
                        </a:lnSpc>
                        <a:spcBef>
                          <a:spcPts val="0"/>
                        </a:spcBef>
                        <a:spcAft>
                          <a:spcPts val="0"/>
                        </a:spcAft>
                        <a:buClr>
                          <a:srgbClr val="000000"/>
                        </a:buClr>
                        <a:buSzPts val="350"/>
                        <a:buFont typeface="Calibri"/>
                        <a:buNone/>
                      </a:pPr>
                      <a:r>
                        <a:rPr lang="en" sz="1400" i="0" u="none" strike="noStrike" cap="none">
                          <a:solidFill>
                            <a:srgbClr val="000000"/>
                          </a:solidFill>
                          <a:latin typeface="Playfair Display"/>
                          <a:ea typeface="Playfair Display"/>
                          <a:cs typeface="Playfair Display"/>
                          <a:sym typeface="Playfair Display"/>
                        </a:rPr>
                        <a:t>Christian NGO workers based in very remote areas of the country.</a:t>
                      </a:r>
                      <a:endParaRPr sz="1400" u="none" strike="noStrike" cap="none">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 sz="1400" u="none" strike="noStrike" cap="none">
                          <a:latin typeface="Playfair Display"/>
                          <a:ea typeface="Playfair Display"/>
                          <a:cs typeface="Playfair Display"/>
                          <a:sym typeface="Playfair Display"/>
                        </a:rPr>
                        <a:t>250</a:t>
                      </a:r>
                      <a:endParaRPr sz="1400" i="0" u="none" strike="noStrike" cap="none">
                        <a:solidFill>
                          <a:srgbClr val="000000"/>
                        </a:solidFill>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 sz="1400" u="none" strike="noStrike" cap="none">
                          <a:latin typeface="Playfair Display"/>
                          <a:ea typeface="Playfair Display"/>
                          <a:cs typeface="Playfair Display"/>
                          <a:sym typeface="Playfair Display"/>
                        </a:rPr>
                        <a:t>1712</a:t>
                      </a:r>
                      <a:endParaRPr sz="1400" i="0" u="none" strike="noStrike" cap="none">
                        <a:solidFill>
                          <a:srgbClr val="000000"/>
                        </a:solidFill>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4"/>
                  </a:ext>
                </a:extLst>
              </a:tr>
              <a:tr h="692750">
                <a:tc>
                  <a:txBody>
                    <a:bodyPr/>
                    <a:lstStyle/>
                    <a:p>
                      <a:pPr marL="0" marR="0" lvl="0" indent="0" algn="ctr" rtl="0">
                        <a:lnSpc>
                          <a:spcPct val="115000"/>
                        </a:lnSpc>
                        <a:spcBef>
                          <a:spcPts val="0"/>
                        </a:spcBef>
                        <a:spcAft>
                          <a:spcPts val="0"/>
                        </a:spcAft>
                        <a:buClr>
                          <a:srgbClr val="000000"/>
                        </a:buClr>
                        <a:buSzPts val="1400"/>
                        <a:buFont typeface="Arial"/>
                        <a:buNone/>
                      </a:pPr>
                      <a:r>
                        <a:rPr lang="en" sz="1400" u="none" strike="noStrike" cap="none">
                          <a:solidFill>
                            <a:schemeClr val="accent6"/>
                          </a:solidFill>
                          <a:latin typeface="Playfair Display"/>
                          <a:ea typeface="Playfair Display"/>
                          <a:cs typeface="Playfair Display"/>
                          <a:sym typeface="Playfair Display"/>
                        </a:rPr>
                        <a:t>Post Graduate Diploma in Geriatric medicine (PGDG) </a:t>
                      </a:r>
                      <a:endParaRPr sz="1400" i="0" u="none" strike="noStrike" cap="none">
                        <a:solidFill>
                          <a:schemeClr val="accent6"/>
                        </a:solidFill>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517C"/>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 sz="1400" u="none" strike="noStrike" cap="none">
                          <a:latin typeface="Playfair Display"/>
                          <a:ea typeface="Playfair Display"/>
                          <a:cs typeface="Playfair Display"/>
                          <a:sym typeface="Playfair Display"/>
                        </a:rPr>
                        <a:t>For practicing general practitioners </a:t>
                      </a:r>
                      <a:endParaRPr sz="1400" i="0" u="none" strike="noStrike" cap="none">
                        <a:solidFill>
                          <a:srgbClr val="000000"/>
                        </a:solidFill>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 sz="1400" u="none" strike="noStrike" cap="none">
                          <a:latin typeface="Playfair Display"/>
                          <a:ea typeface="Playfair Display"/>
                          <a:cs typeface="Playfair Display"/>
                          <a:sym typeface="Playfair Display"/>
                        </a:rPr>
                        <a:t>50</a:t>
                      </a:r>
                      <a:endParaRPr sz="1400" u="none" strike="noStrike" cap="none">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 sz="1400" u="none" strike="noStrike" cap="none">
                          <a:latin typeface="Playfair Display"/>
                          <a:ea typeface="Playfair Display"/>
                          <a:cs typeface="Playfair Display"/>
                          <a:sym typeface="Playfair Display"/>
                        </a:rPr>
                        <a:t>164</a:t>
                      </a:r>
                      <a:endParaRPr sz="1400" u="none" strike="noStrike" cap="none">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5"/>
                  </a:ext>
                </a:extLst>
              </a:tr>
              <a:tr h="670775">
                <a:tc>
                  <a:txBody>
                    <a:bodyPr/>
                    <a:lstStyle/>
                    <a:p>
                      <a:pPr marL="0" marR="0" lvl="0" indent="0" algn="ctr" rtl="0">
                        <a:lnSpc>
                          <a:spcPct val="115000"/>
                        </a:lnSpc>
                        <a:spcBef>
                          <a:spcPts val="0"/>
                        </a:spcBef>
                        <a:spcAft>
                          <a:spcPts val="0"/>
                        </a:spcAft>
                        <a:buClr>
                          <a:srgbClr val="000000"/>
                        </a:buClr>
                        <a:buSzPts val="1400"/>
                        <a:buFont typeface="Arial"/>
                        <a:buNone/>
                      </a:pPr>
                      <a:r>
                        <a:rPr lang="en" sz="1400" u="none" strike="noStrike" cap="none">
                          <a:solidFill>
                            <a:schemeClr val="accent6"/>
                          </a:solidFill>
                          <a:latin typeface="Playfair Display"/>
                          <a:ea typeface="Playfair Display"/>
                          <a:cs typeface="Playfair Display"/>
                          <a:sym typeface="Playfair Display"/>
                        </a:rPr>
                        <a:t>Post Graduate Diploma in Mental Health (PGDMH) </a:t>
                      </a:r>
                      <a:endParaRPr sz="1400" u="none" strike="noStrike" cap="none">
                        <a:solidFill>
                          <a:schemeClr val="accent6"/>
                        </a:solidFill>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517C"/>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 sz="1400" u="none" strike="noStrike" cap="none">
                          <a:latin typeface="Playfair Display"/>
                          <a:ea typeface="Playfair Display"/>
                          <a:cs typeface="Playfair Display"/>
                          <a:sym typeface="Playfair Display"/>
                        </a:rPr>
                        <a:t>For practicing general practitioners and graduates</a:t>
                      </a:r>
                      <a:endParaRPr sz="1400" u="none" strike="noStrike" cap="none">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 sz="1400" u="none" strike="noStrike" cap="none">
                          <a:latin typeface="Playfair Display"/>
                          <a:ea typeface="Playfair Display"/>
                          <a:cs typeface="Playfair Display"/>
                          <a:sym typeface="Playfair Display"/>
                        </a:rPr>
                        <a:t>30 pairs</a:t>
                      </a:r>
                      <a:endParaRPr sz="1400" u="none" strike="noStrike" cap="none">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 sz="1400" u="none" strike="noStrike" cap="none">
                          <a:latin typeface="Playfair Display"/>
                          <a:ea typeface="Playfair Display"/>
                          <a:cs typeface="Playfair Display"/>
                          <a:sym typeface="Playfair Display"/>
                        </a:rPr>
                        <a:t>73 pairs</a:t>
                      </a:r>
                      <a:endParaRPr sz="1400" u="none" strike="noStrike" cap="none">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6"/>
                  </a:ext>
                </a:extLst>
              </a:tr>
              <a:tr h="774325">
                <a:tc>
                  <a:txBody>
                    <a:bodyPr/>
                    <a:lstStyle/>
                    <a:p>
                      <a:pPr marL="0" marR="0" lvl="0" indent="0" algn="ctr" rtl="0">
                        <a:lnSpc>
                          <a:spcPct val="115000"/>
                        </a:lnSpc>
                        <a:spcBef>
                          <a:spcPts val="0"/>
                        </a:spcBef>
                        <a:spcAft>
                          <a:spcPts val="0"/>
                        </a:spcAft>
                        <a:buClr>
                          <a:srgbClr val="000000"/>
                        </a:buClr>
                        <a:buSzPts val="1400"/>
                        <a:buFont typeface="Arial"/>
                        <a:buNone/>
                      </a:pPr>
                      <a:r>
                        <a:rPr lang="en" sz="1400" u="none" strike="noStrike" cap="none">
                          <a:solidFill>
                            <a:schemeClr val="accent6"/>
                          </a:solidFill>
                          <a:latin typeface="Playfair Display"/>
                          <a:ea typeface="Playfair Display"/>
                          <a:cs typeface="Playfair Display"/>
                          <a:sym typeface="Playfair Display"/>
                        </a:rPr>
                        <a:t>Certificate in General Dentistry (CGD)</a:t>
                      </a:r>
                      <a:endParaRPr sz="1400" u="none" strike="noStrike" cap="none">
                        <a:solidFill>
                          <a:schemeClr val="accent6"/>
                        </a:solidFill>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517C"/>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 sz="1400" u="none" strike="noStrike" cap="none">
                          <a:latin typeface="Playfair Display"/>
                          <a:ea typeface="Playfair Display"/>
                          <a:cs typeface="Playfair Display"/>
                          <a:sym typeface="Playfair Display"/>
                        </a:rPr>
                        <a:t>For dentists</a:t>
                      </a:r>
                      <a:endParaRPr sz="1400" u="none" strike="noStrike" cap="none">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 sz="1400" u="none" strike="noStrike" cap="none">
                          <a:latin typeface="Playfair Display"/>
                          <a:ea typeface="Playfair Display"/>
                          <a:cs typeface="Playfair Display"/>
                          <a:sym typeface="Playfair Display"/>
                        </a:rPr>
                        <a:t>16</a:t>
                      </a:r>
                      <a:endParaRPr sz="1400" u="none" strike="noStrike" cap="none">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 sz="1400" u="none" strike="noStrike" cap="none">
                          <a:latin typeface="Playfair Display"/>
                          <a:ea typeface="Playfair Display"/>
                          <a:cs typeface="Playfair Display"/>
                          <a:sym typeface="Playfair Display"/>
                        </a:rPr>
                        <a:t>53</a:t>
                      </a:r>
                      <a:endParaRPr sz="1400" u="none" strike="noStrike" cap="none">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7"/>
                  </a:ext>
                </a:extLst>
              </a:tr>
              <a:tr h="245400">
                <a:tc gridSpan="2">
                  <a:txBody>
                    <a:bodyPr/>
                    <a:lstStyle/>
                    <a:p>
                      <a:pPr marL="0" marR="0" lvl="0" indent="0" algn="l" rtl="0">
                        <a:lnSpc>
                          <a:spcPct val="115000"/>
                        </a:lnSpc>
                        <a:spcBef>
                          <a:spcPts val="0"/>
                        </a:spcBef>
                        <a:spcAft>
                          <a:spcPts val="0"/>
                        </a:spcAft>
                        <a:buClr>
                          <a:srgbClr val="FFFF00"/>
                        </a:buClr>
                        <a:buSzPts val="350"/>
                        <a:buFont typeface="Calibri"/>
                        <a:buNone/>
                      </a:pPr>
                      <a:r>
                        <a:rPr lang="en" sz="1400" b="1" i="0" u="none" strike="noStrike" cap="none">
                          <a:solidFill>
                            <a:srgbClr val="FFFF00"/>
                          </a:solidFill>
                          <a:latin typeface="Calibri"/>
                          <a:ea typeface="Calibri"/>
                          <a:cs typeface="Calibri"/>
                          <a:sym typeface="Calibri"/>
                        </a:rPr>
                        <a:t>                                                                                                               </a:t>
                      </a:r>
                      <a:endParaRPr sz="1400" u="none" strike="noStrike" cap="none"/>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10253F"/>
                    </a:solidFill>
                  </a:tcPr>
                </a:tc>
                <a:tc hMerge="1">
                  <a:txBody>
                    <a:bodyPr/>
                    <a:lstStyle/>
                    <a:p>
                      <a:endParaRPr lang="en-US"/>
                    </a:p>
                  </a:txBody>
                  <a:tcPr/>
                </a:tc>
                <a:tc>
                  <a:txBody>
                    <a:bodyPr/>
                    <a:lstStyle/>
                    <a:p>
                      <a:pPr marL="0" marR="0" lvl="0" indent="0" algn="l" rtl="0">
                        <a:lnSpc>
                          <a:spcPct val="115000"/>
                        </a:lnSpc>
                        <a:spcBef>
                          <a:spcPts val="0"/>
                        </a:spcBef>
                        <a:spcAft>
                          <a:spcPts val="0"/>
                        </a:spcAft>
                        <a:buClr>
                          <a:srgbClr val="000000"/>
                        </a:buClr>
                        <a:buSzPts val="1400"/>
                        <a:buFont typeface="Arial"/>
                        <a:buNone/>
                      </a:pPr>
                      <a:endParaRPr sz="1400" b="1" i="0" u="none" strike="noStrike" cap="none">
                        <a:solidFill>
                          <a:srgbClr val="FFFF00"/>
                        </a:solidFill>
                        <a:latin typeface="Calibri"/>
                        <a:ea typeface="Calibri"/>
                        <a:cs typeface="Calibri"/>
                        <a:sym typeface="Calibri"/>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10253F"/>
                    </a:solidFill>
                  </a:tcPr>
                </a:tc>
                <a:tc>
                  <a:txBody>
                    <a:bodyPr/>
                    <a:lstStyle/>
                    <a:p>
                      <a:pPr marL="0" marR="0" lvl="0" indent="0" algn="l" rtl="0">
                        <a:lnSpc>
                          <a:spcPct val="115000"/>
                        </a:lnSpc>
                        <a:spcBef>
                          <a:spcPts val="0"/>
                        </a:spcBef>
                        <a:spcAft>
                          <a:spcPts val="0"/>
                        </a:spcAft>
                        <a:buClr>
                          <a:srgbClr val="000000"/>
                        </a:buClr>
                        <a:buSzPts val="1400"/>
                        <a:buFont typeface="Arial"/>
                        <a:buNone/>
                      </a:pPr>
                      <a:endParaRPr sz="1400" b="1" i="0" u="none" strike="noStrike" cap="none">
                        <a:solidFill>
                          <a:srgbClr val="FFFF00"/>
                        </a:solidFill>
                        <a:latin typeface="Calibri"/>
                        <a:ea typeface="Calibri"/>
                        <a:cs typeface="Calibri"/>
                        <a:sym typeface="Calibri"/>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10253F"/>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graphicFrame>
        <p:nvGraphicFramePr>
          <p:cNvPr id="422" name="Google Shape;422;p25"/>
          <p:cNvGraphicFramePr/>
          <p:nvPr/>
        </p:nvGraphicFramePr>
        <p:xfrm>
          <a:off x="4" y="2"/>
          <a:ext cx="9144000" cy="5259533"/>
        </p:xfrm>
        <a:graphic>
          <a:graphicData uri="http://schemas.openxmlformats.org/drawingml/2006/table">
            <a:tbl>
              <a:tblPr>
                <a:noFill/>
                <a:tableStyleId>{6401D626-3C89-4122-8B7B-FBF2614C5382}</a:tableStyleId>
              </a:tblPr>
              <a:tblGrid>
                <a:gridCol w="2669975">
                  <a:extLst>
                    <a:ext uri="{9D8B030D-6E8A-4147-A177-3AD203B41FA5}">
                      <a16:colId xmlns:a16="http://schemas.microsoft.com/office/drawing/2014/main" val="20000"/>
                    </a:ext>
                  </a:extLst>
                </a:gridCol>
                <a:gridCol w="2420950">
                  <a:extLst>
                    <a:ext uri="{9D8B030D-6E8A-4147-A177-3AD203B41FA5}">
                      <a16:colId xmlns:a16="http://schemas.microsoft.com/office/drawing/2014/main" val="20001"/>
                    </a:ext>
                  </a:extLst>
                </a:gridCol>
                <a:gridCol w="1892725">
                  <a:extLst>
                    <a:ext uri="{9D8B030D-6E8A-4147-A177-3AD203B41FA5}">
                      <a16:colId xmlns:a16="http://schemas.microsoft.com/office/drawing/2014/main" val="20002"/>
                    </a:ext>
                  </a:extLst>
                </a:gridCol>
                <a:gridCol w="2160350">
                  <a:extLst>
                    <a:ext uri="{9D8B030D-6E8A-4147-A177-3AD203B41FA5}">
                      <a16:colId xmlns:a16="http://schemas.microsoft.com/office/drawing/2014/main" val="20003"/>
                    </a:ext>
                  </a:extLst>
                </a:gridCol>
              </a:tblGrid>
              <a:tr h="1063725">
                <a:tc>
                  <a:txBody>
                    <a:bodyPr/>
                    <a:lstStyle/>
                    <a:p>
                      <a:pPr marL="0" marR="0" lvl="0" indent="0" algn="ctr" rtl="0">
                        <a:lnSpc>
                          <a:spcPct val="115000"/>
                        </a:lnSpc>
                        <a:spcBef>
                          <a:spcPts val="0"/>
                        </a:spcBef>
                        <a:spcAft>
                          <a:spcPts val="0"/>
                        </a:spcAft>
                        <a:buClr>
                          <a:srgbClr val="FFFFFF"/>
                        </a:buClr>
                        <a:buSzPts val="700"/>
                        <a:buFont typeface="Calibri"/>
                        <a:buNone/>
                      </a:pPr>
                      <a:r>
                        <a:rPr lang="en" sz="1800" b="1" i="0" u="none" strike="noStrike" cap="none">
                          <a:solidFill>
                            <a:srgbClr val="FFFFFF"/>
                          </a:solidFill>
                          <a:latin typeface="Playfair Display"/>
                          <a:ea typeface="Playfair Display"/>
                          <a:cs typeface="Playfair Display"/>
                          <a:sym typeface="Playfair Display"/>
                        </a:rPr>
                        <a:t>Courses offered</a:t>
                      </a:r>
                      <a:endParaRPr sz="1800" u="none" strike="noStrike" cap="none">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10253F"/>
                    </a:solidFill>
                  </a:tcPr>
                </a:tc>
                <a:tc>
                  <a:txBody>
                    <a:bodyPr/>
                    <a:lstStyle/>
                    <a:p>
                      <a:pPr marL="0" marR="0" lvl="0" indent="0" algn="ctr" rtl="0">
                        <a:lnSpc>
                          <a:spcPct val="115000"/>
                        </a:lnSpc>
                        <a:spcBef>
                          <a:spcPts val="0"/>
                        </a:spcBef>
                        <a:spcAft>
                          <a:spcPts val="0"/>
                        </a:spcAft>
                        <a:buClr>
                          <a:srgbClr val="FFFFFF"/>
                        </a:buClr>
                        <a:buSzPts val="700"/>
                        <a:buFont typeface="Calibri"/>
                        <a:buNone/>
                      </a:pPr>
                      <a:r>
                        <a:rPr lang="en" sz="1800" b="1" i="0" u="none" strike="noStrike" cap="none">
                          <a:solidFill>
                            <a:srgbClr val="FFFFFF"/>
                          </a:solidFill>
                          <a:latin typeface="Playfair Display"/>
                          <a:ea typeface="Playfair Display"/>
                          <a:cs typeface="Playfair Display"/>
                          <a:sym typeface="Playfair Display"/>
                        </a:rPr>
                        <a:t>Target group</a:t>
                      </a:r>
                      <a:endParaRPr sz="1800" u="none" strike="noStrike" cap="none">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10253F"/>
                    </a:solidFill>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800" b="1" u="none" strike="noStrike" cap="none">
                          <a:solidFill>
                            <a:srgbClr val="FFFFFF"/>
                          </a:solidFill>
                          <a:latin typeface="Playfair Display"/>
                          <a:ea typeface="Playfair Display"/>
                          <a:cs typeface="Playfair Display"/>
                          <a:sym typeface="Playfair Display"/>
                        </a:rPr>
                        <a:t>Max No: of students per year</a:t>
                      </a:r>
                      <a:endParaRPr sz="1800" b="1" i="0" u="none" strike="noStrike" cap="none">
                        <a:solidFill>
                          <a:srgbClr val="FFFFFF"/>
                        </a:solidFill>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10253F"/>
                    </a:solidFill>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800" b="1" u="none" strike="noStrike" cap="none">
                          <a:solidFill>
                            <a:srgbClr val="FFFFFF"/>
                          </a:solidFill>
                          <a:latin typeface="Playfair Display"/>
                          <a:ea typeface="Playfair Display"/>
                          <a:cs typeface="Playfair Display"/>
                          <a:sym typeface="Playfair Display"/>
                        </a:rPr>
                        <a:t> Total number trained </a:t>
                      </a:r>
                      <a:endParaRPr>
                        <a:latin typeface="Playfair Display"/>
                        <a:ea typeface="Playfair Display"/>
                        <a:cs typeface="Playfair Display"/>
                        <a:sym typeface="Playfair Display"/>
                      </a:endParaRPr>
                    </a:p>
                    <a:p>
                      <a:pPr marL="0" marR="0" lvl="0" indent="0" algn="ctr" rtl="0">
                        <a:lnSpc>
                          <a:spcPct val="115000"/>
                        </a:lnSpc>
                        <a:spcBef>
                          <a:spcPts val="0"/>
                        </a:spcBef>
                        <a:spcAft>
                          <a:spcPts val="0"/>
                        </a:spcAft>
                        <a:buClr>
                          <a:srgbClr val="000000"/>
                        </a:buClr>
                        <a:buSzPts val="1800"/>
                        <a:buFont typeface="Arial"/>
                        <a:buNone/>
                      </a:pPr>
                      <a:r>
                        <a:rPr lang="en" sz="1800" b="1" u="none" strike="noStrike" cap="none">
                          <a:solidFill>
                            <a:srgbClr val="FFFFFF"/>
                          </a:solidFill>
                          <a:latin typeface="Playfair Display"/>
                          <a:ea typeface="Playfair Display"/>
                          <a:cs typeface="Playfair Display"/>
                          <a:sym typeface="Playfair Display"/>
                        </a:rPr>
                        <a:t>(Upto 2020)</a:t>
                      </a:r>
                      <a:endParaRPr sz="1800" b="1" u="none" strike="noStrike" cap="none">
                        <a:solidFill>
                          <a:srgbClr val="FFFFFF"/>
                        </a:solidFill>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10253F"/>
                    </a:solidFill>
                  </a:tcPr>
                </a:tc>
                <a:extLst>
                  <a:ext uri="{0D108BD9-81ED-4DB2-BD59-A6C34878D82A}">
                    <a16:rowId xmlns:a16="http://schemas.microsoft.com/office/drawing/2014/main" val="10000"/>
                  </a:ext>
                </a:extLst>
              </a:tr>
              <a:tr h="825025">
                <a:tc>
                  <a:txBody>
                    <a:bodyPr/>
                    <a:lstStyle/>
                    <a:p>
                      <a:pPr marL="0" marR="0" lvl="0" indent="0" algn="ctr" rtl="0">
                        <a:lnSpc>
                          <a:spcPct val="115000"/>
                        </a:lnSpc>
                        <a:spcBef>
                          <a:spcPts val="0"/>
                        </a:spcBef>
                        <a:spcAft>
                          <a:spcPts val="0"/>
                        </a:spcAft>
                        <a:buClr>
                          <a:srgbClr val="FFFFFF"/>
                        </a:buClr>
                        <a:buSzPts val="350"/>
                        <a:buFont typeface="Calibri"/>
                        <a:buNone/>
                      </a:pPr>
                      <a:r>
                        <a:rPr lang="en" sz="1400" u="none" strike="noStrike" cap="none">
                          <a:solidFill>
                            <a:schemeClr val="accent6"/>
                          </a:solidFill>
                          <a:latin typeface="Playfair Display"/>
                          <a:ea typeface="Playfair Display"/>
                          <a:cs typeface="Playfair Display"/>
                          <a:sym typeface="Playfair Display"/>
                        </a:rPr>
                        <a:t>International Post Graduate Diploma in Family Medicine </a:t>
                      </a:r>
                      <a:endParaRPr>
                        <a:latin typeface="Playfair Display"/>
                        <a:ea typeface="Playfair Display"/>
                        <a:cs typeface="Playfair Display"/>
                        <a:sym typeface="Playfair Display"/>
                      </a:endParaRPr>
                    </a:p>
                    <a:p>
                      <a:pPr marL="0" marR="0" lvl="0" indent="0" algn="ctr" rtl="0">
                        <a:lnSpc>
                          <a:spcPct val="115000"/>
                        </a:lnSpc>
                        <a:spcBef>
                          <a:spcPts val="0"/>
                        </a:spcBef>
                        <a:spcAft>
                          <a:spcPts val="0"/>
                        </a:spcAft>
                        <a:buClr>
                          <a:srgbClr val="FFFFFF"/>
                        </a:buClr>
                        <a:buSzPts val="350"/>
                        <a:buFont typeface="Calibri"/>
                        <a:buNone/>
                      </a:pPr>
                      <a:r>
                        <a:rPr lang="en" sz="1400" u="none" strike="noStrike" cap="none">
                          <a:solidFill>
                            <a:schemeClr val="accent6"/>
                          </a:solidFill>
                          <a:latin typeface="Playfair Display"/>
                          <a:ea typeface="Playfair Display"/>
                          <a:cs typeface="Playfair Display"/>
                          <a:sym typeface="Playfair Display"/>
                        </a:rPr>
                        <a:t>(I-PGDFM)</a:t>
                      </a:r>
                      <a:endParaRPr sz="1400" u="none" strike="noStrike" cap="none">
                        <a:solidFill>
                          <a:schemeClr val="accent6"/>
                        </a:solidFill>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517C"/>
                    </a:solidFill>
                  </a:tcPr>
                </a:tc>
                <a:tc>
                  <a:txBody>
                    <a:bodyPr/>
                    <a:lstStyle/>
                    <a:p>
                      <a:pPr marL="0" marR="0" lvl="0" indent="0" algn="ctr" rtl="0">
                        <a:lnSpc>
                          <a:spcPct val="115000"/>
                        </a:lnSpc>
                        <a:spcBef>
                          <a:spcPts val="0"/>
                        </a:spcBef>
                        <a:spcAft>
                          <a:spcPts val="0"/>
                        </a:spcAft>
                        <a:buClr>
                          <a:srgbClr val="000000"/>
                        </a:buClr>
                        <a:buSzPts val="350"/>
                        <a:buFont typeface="Calibri"/>
                        <a:buNone/>
                      </a:pPr>
                      <a:r>
                        <a:rPr lang="en" sz="1400" i="0" u="none" strike="noStrike" cap="none">
                          <a:solidFill>
                            <a:srgbClr val="000000"/>
                          </a:solidFill>
                          <a:latin typeface="Playfair Display"/>
                          <a:ea typeface="Playfair Display"/>
                          <a:cs typeface="Playfair Display"/>
                          <a:sym typeface="Playfair Display"/>
                        </a:rPr>
                        <a:t>For General Practitioners</a:t>
                      </a:r>
                      <a:endParaRPr sz="1400" u="none" strike="noStrike" cap="none">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 sz="1400" u="none" strike="noStrike" cap="none">
                          <a:latin typeface="Playfair Display"/>
                          <a:ea typeface="Playfair Display"/>
                          <a:cs typeface="Playfair Display"/>
                          <a:sym typeface="Playfair Display"/>
                        </a:rPr>
                        <a:t>50</a:t>
                      </a:r>
                      <a:endParaRPr sz="1400" i="0" u="none" strike="noStrike" cap="none">
                        <a:solidFill>
                          <a:srgbClr val="000000"/>
                        </a:solidFill>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 sz="1400" u="none" strike="noStrike" cap="none">
                          <a:latin typeface="Playfair Display"/>
                          <a:ea typeface="Playfair Display"/>
                          <a:cs typeface="Playfair Display"/>
                          <a:sym typeface="Playfair Display"/>
                        </a:rPr>
                        <a:t>67</a:t>
                      </a:r>
                      <a:endParaRPr sz="1400" i="0" u="none" strike="noStrike" cap="none">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1"/>
                  </a:ext>
                </a:extLst>
              </a:tr>
              <a:tr h="598875">
                <a:tc>
                  <a:txBody>
                    <a:bodyPr/>
                    <a:lstStyle/>
                    <a:p>
                      <a:pPr marL="0" marR="0" lvl="0" indent="0" algn="ctr" rtl="0">
                        <a:lnSpc>
                          <a:spcPct val="115000"/>
                        </a:lnSpc>
                        <a:spcBef>
                          <a:spcPts val="0"/>
                        </a:spcBef>
                        <a:spcAft>
                          <a:spcPts val="0"/>
                        </a:spcAft>
                        <a:buClr>
                          <a:srgbClr val="FFFFFF"/>
                        </a:buClr>
                        <a:buSzPts val="350"/>
                        <a:buFont typeface="Calibri"/>
                        <a:buNone/>
                      </a:pPr>
                      <a:r>
                        <a:rPr lang="en" sz="1400" u="none" strike="noStrike" cap="none">
                          <a:solidFill>
                            <a:schemeClr val="accent6"/>
                          </a:solidFill>
                          <a:latin typeface="Playfair Display"/>
                          <a:ea typeface="Playfair Display"/>
                          <a:cs typeface="Playfair Display"/>
                          <a:sym typeface="Playfair Display"/>
                        </a:rPr>
                        <a:t>Post Graduate Diploma in Rehabilitation Medicine </a:t>
                      </a:r>
                      <a:endParaRPr sz="1400" u="none" strike="noStrike" cap="none">
                        <a:solidFill>
                          <a:schemeClr val="accent6"/>
                        </a:solidFill>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517C"/>
                    </a:solidFill>
                  </a:tcPr>
                </a:tc>
                <a:tc>
                  <a:txBody>
                    <a:bodyPr/>
                    <a:lstStyle/>
                    <a:p>
                      <a:pPr marL="0" marR="0" lvl="0" indent="0" algn="ctr" rtl="0">
                        <a:lnSpc>
                          <a:spcPct val="115000"/>
                        </a:lnSpc>
                        <a:spcBef>
                          <a:spcPts val="0"/>
                        </a:spcBef>
                        <a:spcAft>
                          <a:spcPts val="0"/>
                        </a:spcAft>
                        <a:buClr>
                          <a:srgbClr val="000000"/>
                        </a:buClr>
                        <a:buSzPts val="350"/>
                        <a:buFont typeface="Calibri"/>
                        <a:buNone/>
                      </a:pPr>
                      <a:r>
                        <a:rPr lang="en" sz="1400" i="0" u="none" strike="noStrike" cap="none">
                          <a:solidFill>
                            <a:srgbClr val="000000"/>
                          </a:solidFill>
                          <a:latin typeface="Playfair Display"/>
                          <a:ea typeface="Playfair Display"/>
                          <a:cs typeface="Playfair Display"/>
                          <a:sym typeface="Playfair Display"/>
                        </a:rPr>
                        <a:t>For Post Graduate Physicians and Family Physicians               </a:t>
                      </a:r>
                      <a:endParaRPr sz="1400" u="none" strike="noStrike" cap="none">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 sz="1400" u="none" strike="noStrike" cap="none">
                          <a:latin typeface="Playfair Display"/>
                          <a:ea typeface="Playfair Display"/>
                          <a:cs typeface="Playfair Display"/>
                          <a:sym typeface="Playfair Display"/>
                        </a:rPr>
                        <a:t>20 pairs</a:t>
                      </a:r>
                      <a:endParaRPr sz="1400" i="0" u="none" strike="noStrike" cap="none">
                        <a:solidFill>
                          <a:srgbClr val="000000"/>
                        </a:solidFill>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 sz="1400" u="none" strike="noStrike" cap="none">
                          <a:latin typeface="Playfair Display"/>
                          <a:ea typeface="Playfair Display"/>
                          <a:cs typeface="Playfair Display"/>
                          <a:sym typeface="Playfair Display"/>
                        </a:rPr>
                        <a:t>11 pairs</a:t>
                      </a:r>
                      <a:endParaRPr sz="1400" i="0" u="none" strike="noStrike" cap="none">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2"/>
                  </a:ext>
                </a:extLst>
              </a:tr>
              <a:tr h="885300">
                <a:tc>
                  <a:txBody>
                    <a:bodyPr/>
                    <a:lstStyle/>
                    <a:p>
                      <a:pPr marL="0" marR="0" lvl="0" indent="0" algn="ctr" rtl="0">
                        <a:lnSpc>
                          <a:spcPct val="115000"/>
                        </a:lnSpc>
                        <a:spcBef>
                          <a:spcPts val="0"/>
                        </a:spcBef>
                        <a:spcAft>
                          <a:spcPts val="0"/>
                        </a:spcAft>
                        <a:buClr>
                          <a:srgbClr val="FFFFFF"/>
                        </a:buClr>
                        <a:buSzPts val="350"/>
                        <a:buFont typeface="Calibri"/>
                        <a:buNone/>
                      </a:pPr>
                      <a:r>
                        <a:rPr lang="en" sz="1400" u="none" strike="noStrike" cap="none">
                          <a:solidFill>
                            <a:schemeClr val="accent6"/>
                          </a:solidFill>
                          <a:latin typeface="Playfair Display"/>
                          <a:ea typeface="Playfair Display"/>
                          <a:cs typeface="Playfair Display"/>
                          <a:sym typeface="Playfair Display"/>
                        </a:rPr>
                        <a:t>Post Graduate Diploma in Lifestyle Medicine (PGDLM)</a:t>
                      </a:r>
                      <a:endParaRPr sz="1400" u="none" strike="noStrike" cap="none">
                        <a:solidFill>
                          <a:schemeClr val="accent6"/>
                        </a:solidFill>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517C"/>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 sz="1400" u="none" strike="noStrike" cap="none">
                          <a:latin typeface="Playfair Display"/>
                          <a:ea typeface="Playfair Display"/>
                          <a:cs typeface="Playfair Display"/>
                          <a:sym typeface="Playfair Display"/>
                        </a:rPr>
                        <a:t>For practicing general practitioners </a:t>
                      </a:r>
                      <a:endParaRPr sz="1400" u="none" strike="noStrike" cap="none">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 sz="1400" u="none" strike="noStrike" cap="none">
                          <a:latin typeface="Playfair Display"/>
                          <a:ea typeface="Playfair Display"/>
                          <a:cs typeface="Playfair Display"/>
                          <a:sym typeface="Playfair Display"/>
                        </a:rPr>
                        <a:t>20 pairs</a:t>
                      </a:r>
                      <a:endParaRPr sz="1400" i="0" u="none" strike="noStrike" cap="none">
                        <a:solidFill>
                          <a:srgbClr val="000000"/>
                        </a:solidFill>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 sz="1400" u="none" strike="noStrike" cap="none">
                          <a:latin typeface="Playfair Display"/>
                          <a:ea typeface="Playfair Display"/>
                          <a:cs typeface="Playfair Display"/>
                          <a:sym typeface="Playfair Display"/>
                        </a:rPr>
                        <a:t>Launched in Oct 2023</a:t>
                      </a:r>
                      <a:endParaRPr sz="1400" i="0" u="none" strike="noStrike" cap="none">
                        <a:solidFill>
                          <a:srgbClr val="000000"/>
                        </a:solidFill>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3"/>
                  </a:ext>
                </a:extLst>
              </a:tr>
              <a:tr h="885300">
                <a:tc>
                  <a:txBody>
                    <a:bodyPr/>
                    <a:lstStyle/>
                    <a:p>
                      <a:pPr marL="0" marR="0" lvl="0" indent="0" algn="ctr" rtl="0">
                        <a:lnSpc>
                          <a:spcPct val="115000"/>
                        </a:lnSpc>
                        <a:spcBef>
                          <a:spcPts val="0"/>
                        </a:spcBef>
                        <a:spcAft>
                          <a:spcPts val="0"/>
                        </a:spcAft>
                        <a:buClr>
                          <a:srgbClr val="000000"/>
                        </a:buClr>
                        <a:buSzPts val="1400"/>
                        <a:buFont typeface="Arial"/>
                        <a:buNone/>
                      </a:pPr>
                      <a:r>
                        <a:rPr lang="en" sz="1400" u="none" strike="noStrike" cap="none">
                          <a:solidFill>
                            <a:schemeClr val="accent6"/>
                          </a:solidFill>
                          <a:latin typeface="Playfair Display"/>
                          <a:ea typeface="Playfair Display"/>
                          <a:cs typeface="Playfair Display"/>
                          <a:sym typeface="Playfair Display"/>
                        </a:rPr>
                        <a:t>Certificate in Community Mental Health (CCMH) </a:t>
                      </a:r>
                      <a:endParaRPr sz="1400" u="none" strike="noStrike" cap="none">
                        <a:solidFill>
                          <a:schemeClr val="accent6"/>
                        </a:solidFill>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517C"/>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 sz="1400" u="none" strike="noStrike" cap="none">
                          <a:latin typeface="Playfair Display"/>
                          <a:ea typeface="Playfair Display"/>
                          <a:cs typeface="Playfair Display"/>
                          <a:sym typeface="Playfair Display"/>
                        </a:rPr>
                        <a:t>For community volunteers</a:t>
                      </a:r>
                      <a:endParaRPr sz="1400" u="none" strike="noStrike" cap="none">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 sz="1400" u="none" strike="noStrike" cap="none">
                          <a:latin typeface="Playfair Display"/>
                          <a:ea typeface="Playfair Display"/>
                          <a:cs typeface="Playfair Display"/>
                          <a:sym typeface="Playfair Display"/>
                        </a:rPr>
                        <a:t>20</a:t>
                      </a:r>
                      <a:endParaRPr sz="1400" u="none" strike="noStrike" cap="none">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15000"/>
                        </a:lnSpc>
                        <a:spcBef>
                          <a:spcPts val="0"/>
                        </a:spcBef>
                        <a:spcAft>
                          <a:spcPts val="0"/>
                        </a:spcAft>
                        <a:buClr>
                          <a:srgbClr val="000000"/>
                        </a:buClr>
                        <a:buSzPts val="1400"/>
                        <a:buFont typeface="Arial"/>
                        <a:buNone/>
                      </a:pPr>
                      <a:endParaRPr sz="1400" u="none" strike="noStrike" cap="none">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4"/>
                  </a:ext>
                </a:extLst>
              </a:tr>
              <a:tr h="885300">
                <a:tc>
                  <a:txBody>
                    <a:bodyPr/>
                    <a:lstStyle/>
                    <a:p>
                      <a:pPr marL="0" marR="0" lvl="0" indent="0" algn="ctr" rtl="0">
                        <a:lnSpc>
                          <a:spcPct val="115000"/>
                        </a:lnSpc>
                        <a:spcBef>
                          <a:spcPts val="0"/>
                        </a:spcBef>
                        <a:spcAft>
                          <a:spcPts val="0"/>
                        </a:spcAft>
                        <a:buClr>
                          <a:srgbClr val="000000"/>
                        </a:buClr>
                        <a:buSzPts val="1400"/>
                        <a:buFont typeface="Arial"/>
                        <a:buNone/>
                      </a:pPr>
                      <a:r>
                        <a:rPr lang="en" sz="1400" u="none" strike="noStrike" cap="none">
                          <a:solidFill>
                            <a:schemeClr val="accent6"/>
                          </a:solidFill>
                          <a:latin typeface="Playfair Display"/>
                          <a:ea typeface="Playfair Display"/>
                          <a:cs typeface="Playfair Display"/>
                          <a:sym typeface="Playfair Display"/>
                        </a:rPr>
                        <a:t>Community Health Promoters Certificate Course (CHPC)</a:t>
                      </a:r>
                      <a:endParaRPr sz="1400" u="none" strike="noStrike" cap="none">
                        <a:solidFill>
                          <a:schemeClr val="accent6"/>
                        </a:solidFill>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517C"/>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 sz="1400" u="none" strike="noStrike" cap="none">
                          <a:latin typeface="Playfair Display"/>
                          <a:ea typeface="Playfair Display"/>
                          <a:cs typeface="Playfair Display"/>
                          <a:sym typeface="Playfair Display"/>
                        </a:rPr>
                        <a:t>For community volunteers</a:t>
                      </a:r>
                      <a:endParaRPr sz="1400" u="none" strike="noStrike" cap="none">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 sz="1400" u="none" strike="noStrike" cap="none">
                          <a:latin typeface="Playfair Display"/>
                          <a:ea typeface="Playfair Display"/>
                          <a:cs typeface="Playfair Display"/>
                          <a:sym typeface="Playfair Display"/>
                        </a:rPr>
                        <a:t>200</a:t>
                      </a:r>
                      <a:endParaRPr sz="1400" u="none" strike="noStrike" cap="none">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15000"/>
                        </a:lnSpc>
                        <a:spcBef>
                          <a:spcPts val="0"/>
                        </a:spcBef>
                        <a:spcAft>
                          <a:spcPts val="0"/>
                        </a:spcAft>
                        <a:buClr>
                          <a:srgbClr val="000000"/>
                        </a:buClr>
                        <a:buSzPts val="1400"/>
                        <a:buFont typeface="Arial"/>
                        <a:buNone/>
                      </a:pPr>
                      <a:endParaRPr sz="1400" u="none" strike="noStrike" cap="none">
                        <a:latin typeface="Playfair Display"/>
                        <a:ea typeface="Playfair Display"/>
                        <a:cs typeface="Playfair Display"/>
                        <a:sym typeface="Playfair Display"/>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6"/>
        <p:cNvGrpSpPr/>
        <p:nvPr/>
      </p:nvGrpSpPr>
      <p:grpSpPr>
        <a:xfrm>
          <a:off x="0" y="0"/>
          <a:ext cx="0" cy="0"/>
          <a:chOff x="0" y="0"/>
          <a:chExt cx="0" cy="0"/>
        </a:xfrm>
      </p:grpSpPr>
      <p:sp>
        <p:nvSpPr>
          <p:cNvPr id="427" name="Google Shape;427;p26"/>
          <p:cNvSpPr txBox="1">
            <a:spLocks noGrp="1"/>
          </p:cNvSpPr>
          <p:nvPr>
            <p:ph type="ctrTitle" idx="4294967295"/>
          </p:nvPr>
        </p:nvSpPr>
        <p:spPr>
          <a:xfrm>
            <a:off x="4803326" y="4060300"/>
            <a:ext cx="4274400" cy="5865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SzPts val="3600"/>
              <a:buFont typeface="Dosis Light"/>
              <a:buNone/>
            </a:pPr>
            <a:r>
              <a:rPr lang="en" sz="3000" i="0" u="none" strike="noStrike" cap="none">
                <a:latin typeface="Playfair Display Medium"/>
                <a:ea typeface="Playfair Display Medium"/>
                <a:cs typeface="Playfair Display Medium"/>
                <a:sym typeface="Playfair Display Medium"/>
              </a:rPr>
              <a:t>Focus on Primary Care</a:t>
            </a:r>
            <a:endParaRPr sz="3000" i="0" u="none" strike="noStrike" cap="none">
              <a:latin typeface="Playfair Display Medium"/>
              <a:ea typeface="Playfair Display Medium"/>
              <a:cs typeface="Playfair Display Medium"/>
              <a:sym typeface="Playfair Display Medium"/>
            </a:endParaRPr>
          </a:p>
        </p:txBody>
      </p:sp>
      <p:sp>
        <p:nvSpPr>
          <p:cNvPr id="428" name="Google Shape;428;p26"/>
          <p:cNvSpPr txBox="1">
            <a:spLocks noGrp="1"/>
          </p:cNvSpPr>
          <p:nvPr>
            <p:ph type="subTitle" idx="4294967295"/>
          </p:nvPr>
        </p:nvSpPr>
        <p:spPr>
          <a:xfrm>
            <a:off x="5119576" y="160800"/>
            <a:ext cx="3899700" cy="1591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600"/>
              </a:spcBef>
              <a:spcAft>
                <a:spcPts val="0"/>
              </a:spcAft>
              <a:buClr>
                <a:schemeClr val="dk1"/>
              </a:buClr>
              <a:buSzPts val="1100"/>
              <a:buFont typeface="Arial"/>
              <a:buNone/>
            </a:pPr>
            <a:r>
              <a:rPr lang="en" sz="2200" i="0" u="none" strike="noStrike" cap="none">
                <a:solidFill>
                  <a:schemeClr val="lt1"/>
                </a:solidFill>
                <a:latin typeface="Playfair Display Medium"/>
                <a:ea typeface="Playfair Display Medium"/>
                <a:cs typeface="Playfair Display Medium"/>
                <a:sym typeface="Playfair Display Medium"/>
              </a:rPr>
              <a:t>To become a more confident practitioner who is able to </a:t>
            </a:r>
            <a:endParaRPr sz="2200" i="0" u="none" strike="noStrike" cap="none">
              <a:solidFill>
                <a:schemeClr val="lt1"/>
              </a:solidFill>
              <a:latin typeface="Playfair Display Medium"/>
              <a:ea typeface="Playfair Display Medium"/>
              <a:cs typeface="Playfair Display Medium"/>
              <a:sym typeface="Playfair Display Medium"/>
            </a:endParaRPr>
          </a:p>
          <a:p>
            <a:pPr marL="0" marR="0" lvl="0" indent="0" algn="ctr" rtl="0">
              <a:lnSpc>
                <a:spcPct val="100000"/>
              </a:lnSpc>
              <a:spcBef>
                <a:spcPts val="600"/>
              </a:spcBef>
              <a:spcAft>
                <a:spcPts val="0"/>
              </a:spcAft>
              <a:buClr>
                <a:schemeClr val="dk1"/>
              </a:buClr>
              <a:buSzPts val="1100"/>
              <a:buFont typeface="Arial"/>
              <a:buNone/>
            </a:pPr>
            <a:r>
              <a:rPr lang="en" sz="2200" b="1" i="0" u="none" strike="noStrike" cap="none">
                <a:solidFill>
                  <a:srgbClr val="BD2A35"/>
                </a:solidFill>
                <a:latin typeface="Playfair Display"/>
                <a:ea typeface="Playfair Display"/>
                <a:cs typeface="Playfair Display"/>
                <a:sym typeface="Playfair Display"/>
              </a:rPr>
              <a:t>“Refer less &amp; Resolve more”</a:t>
            </a:r>
            <a:endParaRPr sz="2200" b="1" i="0" u="none" strike="noStrike" cap="none">
              <a:solidFill>
                <a:schemeClr val="dk1"/>
              </a:solidFill>
              <a:latin typeface="Playfair Display"/>
              <a:ea typeface="Playfair Display"/>
              <a:cs typeface="Playfair Display"/>
              <a:sym typeface="Playfair Display"/>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33"/>
        <p:cNvGrpSpPr/>
        <p:nvPr/>
      </p:nvGrpSpPr>
      <p:grpSpPr>
        <a:xfrm>
          <a:off x="0" y="0"/>
          <a:ext cx="0" cy="0"/>
          <a:chOff x="0" y="0"/>
          <a:chExt cx="0" cy="0"/>
        </a:xfrm>
      </p:grpSpPr>
      <p:pic>
        <p:nvPicPr>
          <p:cNvPr id="434" name="Google Shape;434;p27"/>
          <p:cNvPicPr preferRelativeResize="0"/>
          <p:nvPr/>
        </p:nvPicPr>
        <p:blipFill rotWithShape="1">
          <a:blip r:embed="rId3">
            <a:alphaModFix/>
          </a:blip>
          <a:srcRect/>
          <a:stretch/>
        </p:blipFill>
        <p:spPr>
          <a:xfrm>
            <a:off x="0" y="0"/>
            <a:ext cx="3315137" cy="5143500"/>
          </a:xfrm>
          <a:prstGeom prst="rect">
            <a:avLst/>
          </a:prstGeom>
          <a:noFill/>
          <a:ln>
            <a:noFill/>
          </a:ln>
        </p:spPr>
      </p:pic>
      <p:sp>
        <p:nvSpPr>
          <p:cNvPr id="435" name="Google Shape;435;p27"/>
          <p:cNvSpPr txBox="1"/>
          <p:nvPr/>
        </p:nvSpPr>
        <p:spPr>
          <a:xfrm>
            <a:off x="3547375" y="1443075"/>
            <a:ext cx="5203800" cy="2164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 sz="3000" i="0" u="none" strike="noStrike" cap="none" dirty="0">
                <a:solidFill>
                  <a:schemeClr val="lt1"/>
                </a:solidFill>
                <a:latin typeface="Playfair Display SemiBold"/>
                <a:ea typeface="Playfair Display SemiBold"/>
                <a:cs typeface="Playfair Display SemiBold"/>
                <a:sym typeface="Playfair Display SemiBold"/>
              </a:rPr>
              <a:t>The Decentralized Approach</a:t>
            </a:r>
            <a:endParaRPr sz="3000" i="0" u="none" strike="noStrike" cap="none" dirty="0">
              <a:solidFill>
                <a:schemeClr val="lt1"/>
              </a:solidFill>
              <a:latin typeface="Playfair Display SemiBold"/>
              <a:ea typeface="Playfair Display SemiBold"/>
              <a:cs typeface="Playfair Display SemiBold"/>
              <a:sym typeface="Playfair Display SemiBold"/>
            </a:endParaRPr>
          </a:p>
          <a:p>
            <a:pPr marL="0" marR="0" lvl="0" indent="0" algn="l" rtl="0">
              <a:lnSpc>
                <a:spcPct val="100000"/>
              </a:lnSpc>
              <a:spcBef>
                <a:spcPts val="0"/>
              </a:spcBef>
              <a:spcAft>
                <a:spcPts val="0"/>
              </a:spcAft>
              <a:buClr>
                <a:srgbClr val="000000"/>
              </a:buClr>
              <a:buSzPts val="2400"/>
              <a:buFont typeface="Arial"/>
              <a:buNone/>
            </a:pPr>
            <a:endParaRPr sz="3000" i="0" u="none" strike="noStrike" cap="none" dirty="0">
              <a:solidFill>
                <a:schemeClr val="lt1"/>
              </a:solidFill>
              <a:latin typeface="Playfair Display SemiBold"/>
              <a:ea typeface="Playfair Display SemiBold"/>
              <a:cs typeface="Playfair Display SemiBold"/>
              <a:sym typeface="Playfair Display SemiBold"/>
            </a:endParaRPr>
          </a:p>
          <a:p>
            <a:pPr marL="0" marR="0" lvl="0" indent="0" algn="l" rtl="0">
              <a:lnSpc>
                <a:spcPct val="100000"/>
              </a:lnSpc>
              <a:spcBef>
                <a:spcPts val="0"/>
              </a:spcBef>
              <a:spcAft>
                <a:spcPts val="0"/>
              </a:spcAft>
              <a:buClr>
                <a:srgbClr val="000000"/>
              </a:buClr>
              <a:buSzPts val="2400"/>
              <a:buFont typeface="Arial"/>
              <a:buNone/>
            </a:pPr>
            <a:r>
              <a:rPr lang="en" sz="3000" i="0" u="none" strike="noStrike" cap="none" dirty="0">
                <a:solidFill>
                  <a:schemeClr val="lt1"/>
                </a:solidFill>
                <a:latin typeface="Playfair Display SemiBold"/>
                <a:ea typeface="Playfair Display SemiBold"/>
                <a:cs typeface="Playfair Display SemiBold"/>
                <a:sym typeface="Playfair Display SemiBold"/>
              </a:rPr>
              <a:t>Regional Training </a:t>
            </a:r>
            <a:r>
              <a:rPr lang="en" sz="3000" i="0" u="none" strike="noStrike" cap="none" dirty="0" err="1">
                <a:solidFill>
                  <a:schemeClr val="lt1"/>
                </a:solidFill>
                <a:latin typeface="Playfair Display SemiBold"/>
                <a:ea typeface="Playfair Display SemiBold"/>
                <a:cs typeface="Playfair Display SemiBold"/>
                <a:sym typeface="Playfair Display SemiBold"/>
              </a:rPr>
              <a:t>Centres</a:t>
            </a:r>
            <a:endParaRPr sz="3000" i="0" u="none" strike="noStrike" cap="none" dirty="0">
              <a:solidFill>
                <a:schemeClr val="lt1"/>
              </a:solidFill>
              <a:latin typeface="Playfair Display SemiBold"/>
              <a:ea typeface="Playfair Display SemiBold"/>
              <a:cs typeface="Playfair Display SemiBold"/>
              <a:sym typeface="Playfair Display Semi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39"/>
        <p:cNvGrpSpPr/>
        <p:nvPr/>
      </p:nvGrpSpPr>
      <p:grpSpPr>
        <a:xfrm>
          <a:off x="0" y="0"/>
          <a:ext cx="0" cy="0"/>
          <a:chOff x="0" y="0"/>
          <a:chExt cx="0" cy="0"/>
        </a:xfrm>
      </p:grpSpPr>
      <p:sp>
        <p:nvSpPr>
          <p:cNvPr id="440" name="Google Shape;440;p28"/>
          <p:cNvSpPr txBox="1">
            <a:spLocks noGrp="1"/>
          </p:cNvSpPr>
          <p:nvPr>
            <p:ph type="ctrTitle"/>
          </p:nvPr>
        </p:nvSpPr>
        <p:spPr>
          <a:xfrm>
            <a:off x="845225" y="3777550"/>
            <a:ext cx="7864800" cy="877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endParaRPr dirty="0"/>
          </a:p>
          <a:p>
            <a:pPr marL="0" lvl="0" indent="0" algn="ctr" rtl="0">
              <a:spcBef>
                <a:spcPts val="0"/>
              </a:spcBef>
              <a:spcAft>
                <a:spcPts val="0"/>
              </a:spcAft>
              <a:buNone/>
            </a:pPr>
            <a:r>
              <a:rPr lang="en" sz="4000" dirty="0">
                <a:solidFill>
                  <a:schemeClr val="lt1"/>
                </a:solidFill>
                <a:latin typeface="Playfair Display SemiBold"/>
                <a:ea typeface="Playfair Display SemiBold"/>
                <a:cs typeface="Playfair Display SemiBold"/>
                <a:sym typeface="Playfair Display SemiBold"/>
              </a:rPr>
              <a:t>Family Medicine as a Global </a:t>
            </a:r>
            <a:r>
              <a:rPr lang="en" dirty="0">
                <a:solidFill>
                  <a:schemeClr val="lt1"/>
                </a:solidFill>
                <a:latin typeface="Playfair Display SemiBold"/>
                <a:ea typeface="Playfair Display SemiBold"/>
                <a:cs typeface="Playfair Display SemiBold"/>
                <a:sym typeface="Playfair Display SemiBold"/>
              </a:rPr>
              <a:t>N</a:t>
            </a:r>
            <a:r>
              <a:rPr lang="en" sz="4000" dirty="0">
                <a:solidFill>
                  <a:schemeClr val="lt1"/>
                </a:solidFill>
                <a:latin typeface="Playfair Display SemiBold"/>
                <a:ea typeface="Playfair Display SemiBold"/>
                <a:cs typeface="Playfair Display SemiBold"/>
                <a:sym typeface="Playfair Display SemiBold"/>
              </a:rPr>
              <a:t>eed</a:t>
            </a:r>
            <a:endParaRPr sz="4000" dirty="0">
              <a:solidFill>
                <a:schemeClr val="lt1"/>
              </a:solidFill>
              <a:latin typeface="Playfair Display SemiBold"/>
              <a:ea typeface="Playfair Display SemiBold"/>
              <a:cs typeface="Playfair Display SemiBold"/>
              <a:sym typeface="Playfair Display SemiBold"/>
            </a:endParaRPr>
          </a:p>
        </p:txBody>
      </p:sp>
      <p:sp>
        <p:nvSpPr>
          <p:cNvPr id="441" name="Google Shape;441;p28"/>
          <p:cNvSpPr/>
          <p:nvPr/>
        </p:nvSpPr>
        <p:spPr>
          <a:xfrm>
            <a:off x="3370639" y="762748"/>
            <a:ext cx="2813981" cy="2556298"/>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29"/>
          <p:cNvSpPr txBox="1">
            <a:spLocks noGrp="1"/>
          </p:cNvSpPr>
          <p:nvPr>
            <p:ph type="ctrTitle"/>
          </p:nvPr>
        </p:nvSpPr>
        <p:spPr>
          <a:xfrm>
            <a:off x="1432750" y="4050900"/>
            <a:ext cx="6359700" cy="8124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a:p>
            <a:pPr marL="0" lvl="0" indent="0" algn="ctr" rtl="0">
              <a:spcBef>
                <a:spcPts val="0"/>
              </a:spcBef>
              <a:spcAft>
                <a:spcPts val="0"/>
              </a:spcAft>
              <a:buNone/>
            </a:pPr>
            <a:r>
              <a:rPr lang="en">
                <a:latin typeface="Playfair Display SemiBold"/>
                <a:ea typeface="Playfair Display SemiBold"/>
                <a:cs typeface="Playfair Display SemiBold"/>
                <a:sym typeface="Playfair Display SemiBold"/>
              </a:rPr>
              <a:t>The International Program</a:t>
            </a:r>
            <a:endParaRPr>
              <a:latin typeface="Playfair Display SemiBold"/>
              <a:ea typeface="Playfair Display SemiBold"/>
              <a:cs typeface="Playfair Display SemiBold"/>
              <a:sym typeface="Playfair Display SemiBold"/>
            </a:endParaRPr>
          </a:p>
        </p:txBody>
      </p:sp>
      <p:pic>
        <p:nvPicPr>
          <p:cNvPr id="447" name="Google Shape;447;p29"/>
          <p:cNvPicPr preferRelativeResize="0"/>
          <p:nvPr/>
        </p:nvPicPr>
        <p:blipFill>
          <a:blip r:embed="rId3">
            <a:alphaModFix/>
          </a:blip>
          <a:stretch>
            <a:fillRect/>
          </a:stretch>
        </p:blipFill>
        <p:spPr>
          <a:xfrm>
            <a:off x="3531937" y="2241618"/>
            <a:ext cx="1422450" cy="1467700"/>
          </a:xfrm>
          <a:prstGeom prst="rect">
            <a:avLst/>
          </a:prstGeom>
          <a:noFill/>
          <a:ln>
            <a:noFill/>
          </a:ln>
        </p:spPr>
      </p:pic>
      <p:pic>
        <p:nvPicPr>
          <p:cNvPr id="448" name="Google Shape;448;p29"/>
          <p:cNvPicPr preferRelativeResize="0"/>
          <p:nvPr/>
        </p:nvPicPr>
        <p:blipFill rotWithShape="1">
          <a:blip r:embed="rId4">
            <a:alphaModFix/>
          </a:blip>
          <a:srcRect b="15966"/>
          <a:stretch/>
        </p:blipFill>
        <p:spPr>
          <a:xfrm>
            <a:off x="728925" y="2010955"/>
            <a:ext cx="1422449" cy="1763876"/>
          </a:xfrm>
          <a:prstGeom prst="rect">
            <a:avLst/>
          </a:prstGeom>
          <a:noFill/>
          <a:ln>
            <a:noFill/>
          </a:ln>
        </p:spPr>
      </p:pic>
      <p:grpSp>
        <p:nvGrpSpPr>
          <p:cNvPr id="449" name="Google Shape;449;p29"/>
          <p:cNvGrpSpPr/>
          <p:nvPr/>
        </p:nvGrpSpPr>
        <p:grpSpPr>
          <a:xfrm>
            <a:off x="6767875" y="2176118"/>
            <a:ext cx="1290300" cy="1598700"/>
            <a:chOff x="5149200" y="155700"/>
            <a:chExt cx="1290300" cy="1598700"/>
          </a:xfrm>
        </p:grpSpPr>
        <p:sp>
          <p:nvSpPr>
            <p:cNvPr id="450" name="Google Shape;450;p29"/>
            <p:cNvSpPr/>
            <p:nvPr/>
          </p:nvSpPr>
          <p:spPr>
            <a:xfrm>
              <a:off x="5149200" y="155700"/>
              <a:ext cx="1290300" cy="1598700"/>
            </a:xfrm>
            <a:prstGeom prst="rect">
              <a:avLst/>
            </a:prstGeom>
            <a:solidFill>
              <a:srgbClr val="01597F"/>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1" name="Google Shape;451;p29"/>
            <p:cNvPicPr preferRelativeResize="0"/>
            <p:nvPr/>
          </p:nvPicPr>
          <p:blipFill>
            <a:blip r:embed="rId5">
              <a:alphaModFix/>
            </a:blip>
            <a:stretch>
              <a:fillRect/>
            </a:stretch>
          </p:blipFill>
          <p:spPr>
            <a:xfrm>
              <a:off x="5201915" y="155700"/>
              <a:ext cx="1237379" cy="1598700"/>
            </a:xfrm>
            <a:prstGeom prst="rect">
              <a:avLst/>
            </a:prstGeom>
            <a:noFill/>
            <a:ln>
              <a:noFill/>
            </a:ln>
          </p:spPr>
        </p:pic>
      </p:grpSp>
      <p:sp>
        <p:nvSpPr>
          <p:cNvPr id="452" name="Google Shape;452;p29"/>
          <p:cNvSpPr txBox="1"/>
          <p:nvPr/>
        </p:nvSpPr>
        <p:spPr>
          <a:xfrm>
            <a:off x="154625" y="474150"/>
            <a:ext cx="88233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dirty="0">
                <a:solidFill>
                  <a:schemeClr val="dk1"/>
                </a:solidFill>
                <a:latin typeface="Playfair Display SemiBold"/>
                <a:ea typeface="Playfair Display SemiBold"/>
                <a:cs typeface="Playfair Display SemiBold"/>
                <a:sym typeface="Playfair Display SemiBold"/>
              </a:rPr>
              <a:t>International Post Graduate Diploma in Family Medicine</a:t>
            </a:r>
          </a:p>
          <a:p>
            <a:pPr marL="0" lvl="0" indent="0" algn="ctr" rtl="0">
              <a:spcBef>
                <a:spcPts val="0"/>
              </a:spcBef>
              <a:spcAft>
                <a:spcPts val="0"/>
              </a:spcAft>
              <a:buNone/>
            </a:pPr>
            <a:r>
              <a:rPr lang="en" sz="2400" dirty="0">
                <a:solidFill>
                  <a:schemeClr val="dk1"/>
                </a:solidFill>
                <a:latin typeface="Playfair Display SemiBold"/>
                <a:ea typeface="Playfair Display SemiBold"/>
                <a:cs typeface="Playfair Display SemiBold"/>
                <a:sym typeface="Playfair Display SemiBold"/>
              </a:rPr>
              <a:t>(I-PGDFM)</a:t>
            </a:r>
            <a:endParaRPr sz="2400" dirty="0">
              <a:solidFill>
                <a:schemeClr val="dk1"/>
              </a:solidFill>
              <a:latin typeface="Playfair Display SemiBold"/>
              <a:ea typeface="Playfair Display SemiBold"/>
              <a:cs typeface="Playfair Display SemiBold"/>
              <a:sym typeface="Playfair Display Semi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57"/>
        <p:cNvGrpSpPr/>
        <p:nvPr/>
      </p:nvGrpSpPr>
      <p:grpSpPr>
        <a:xfrm>
          <a:off x="0" y="0"/>
          <a:ext cx="0" cy="0"/>
          <a:chOff x="0" y="0"/>
          <a:chExt cx="0" cy="0"/>
        </a:xfrm>
      </p:grpSpPr>
      <p:sp>
        <p:nvSpPr>
          <p:cNvPr id="458" name="Google Shape;458;p30"/>
          <p:cNvSpPr txBox="1">
            <a:spLocks noGrp="1"/>
          </p:cNvSpPr>
          <p:nvPr>
            <p:ph type="title"/>
          </p:nvPr>
        </p:nvSpPr>
        <p:spPr>
          <a:xfrm>
            <a:off x="353442" y="320840"/>
            <a:ext cx="8502900" cy="628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006699"/>
              </a:buClr>
              <a:buSzPts val="3600"/>
              <a:buFont typeface="Proxima Nova"/>
              <a:buNone/>
            </a:pPr>
            <a:r>
              <a:rPr lang="en" sz="3600" dirty="0">
                <a:solidFill>
                  <a:srgbClr val="006699"/>
                </a:solidFill>
                <a:latin typeface="Playfair Display SemiBold"/>
                <a:ea typeface="Playfair Display SemiBold"/>
                <a:cs typeface="Playfair Display SemiBold"/>
                <a:sym typeface="Playfair Display SemiBold"/>
              </a:rPr>
              <a:t>Diploma of Family Medicine (I-PGDFM) </a:t>
            </a:r>
            <a:endParaRPr dirty="0">
              <a:latin typeface="Playfair Display SemiBold"/>
              <a:ea typeface="Playfair Display SemiBold"/>
              <a:cs typeface="Playfair Display SemiBold"/>
              <a:sym typeface="Playfair Display SemiBold"/>
            </a:endParaRPr>
          </a:p>
        </p:txBody>
      </p:sp>
      <p:sp>
        <p:nvSpPr>
          <p:cNvPr id="459" name="Google Shape;459;p30"/>
          <p:cNvSpPr txBox="1">
            <a:spLocks noGrp="1"/>
          </p:cNvSpPr>
          <p:nvPr>
            <p:ph type="body" idx="1"/>
          </p:nvPr>
        </p:nvSpPr>
        <p:spPr>
          <a:xfrm>
            <a:off x="573042" y="1224315"/>
            <a:ext cx="8063700" cy="3686400"/>
          </a:xfrm>
          <a:prstGeom prst="rect">
            <a:avLst/>
          </a:prstGeom>
          <a:noFill/>
          <a:ln>
            <a:noFill/>
          </a:ln>
        </p:spPr>
        <p:txBody>
          <a:bodyPr spcFirstLastPara="1" wrap="square" lIns="68575" tIns="34275" rIns="68575" bIns="34275" anchor="ctr" anchorCtr="0">
            <a:normAutofit fontScale="25000" lnSpcReduction="20000"/>
          </a:bodyPr>
          <a:lstStyle/>
          <a:p>
            <a:pPr marL="996950" lvl="0" indent="-857250" algn="l" rtl="0">
              <a:lnSpc>
                <a:spcPct val="115000"/>
              </a:lnSpc>
              <a:spcBef>
                <a:spcPts val="0"/>
              </a:spcBef>
              <a:spcAft>
                <a:spcPts val="1200"/>
              </a:spcAft>
              <a:buClr>
                <a:srgbClr val="006699"/>
              </a:buClr>
              <a:buSzPct val="100000"/>
              <a:buFont typeface="Courier New" panose="02070309020205020404" pitchFamily="49" charset="0"/>
              <a:buChar char="o"/>
            </a:pPr>
            <a:r>
              <a:rPr lang="en" sz="7200" dirty="0">
                <a:solidFill>
                  <a:srgbClr val="006699"/>
                </a:solidFill>
                <a:latin typeface="Playfair Display"/>
                <a:ea typeface="Playfair Display"/>
                <a:cs typeface="Playfair Display"/>
                <a:sym typeface="Playfair Display"/>
              </a:rPr>
              <a:t>Joint project between ICMDA, CMC Vellore and Loma Linda University </a:t>
            </a:r>
            <a:endParaRPr lang="en" sz="7200" dirty="0">
              <a:latin typeface="Playfair Display"/>
              <a:ea typeface="Playfair Display"/>
              <a:cs typeface="Playfair Display"/>
              <a:sym typeface="Playfair Display"/>
            </a:endParaRPr>
          </a:p>
          <a:p>
            <a:pPr marL="996950" lvl="0" indent="-857250" algn="l" rtl="0">
              <a:lnSpc>
                <a:spcPct val="115000"/>
              </a:lnSpc>
              <a:spcBef>
                <a:spcPts val="0"/>
              </a:spcBef>
              <a:spcAft>
                <a:spcPts val="1200"/>
              </a:spcAft>
              <a:buClr>
                <a:srgbClr val="006699"/>
              </a:buClr>
              <a:buSzPct val="100000"/>
              <a:buFont typeface="Courier New" panose="02070309020205020404" pitchFamily="49" charset="0"/>
              <a:buChar char="o"/>
            </a:pPr>
            <a:r>
              <a:rPr lang="en" sz="7200" dirty="0">
                <a:solidFill>
                  <a:srgbClr val="006699"/>
                </a:solidFill>
                <a:latin typeface="Playfair Display"/>
                <a:ea typeface="Playfair Display"/>
                <a:cs typeface="Playfair Display"/>
                <a:sym typeface="Playfair Display"/>
              </a:rPr>
              <a:t>Launched on 4 May 2020 in the middle of the COVID Pandemic </a:t>
            </a:r>
            <a:endParaRPr lang="en" sz="7200" dirty="0">
              <a:latin typeface="Playfair Display"/>
              <a:ea typeface="Playfair Display"/>
              <a:cs typeface="Playfair Display"/>
              <a:sym typeface="Playfair Display"/>
            </a:endParaRPr>
          </a:p>
          <a:p>
            <a:pPr marL="996950" lvl="0" indent="-857250" algn="l" rtl="0">
              <a:lnSpc>
                <a:spcPct val="115000"/>
              </a:lnSpc>
              <a:spcBef>
                <a:spcPts val="0"/>
              </a:spcBef>
              <a:spcAft>
                <a:spcPts val="1200"/>
              </a:spcAft>
              <a:buClr>
                <a:srgbClr val="006699"/>
              </a:buClr>
              <a:buSzPct val="100000"/>
              <a:buFont typeface="Courier New" panose="02070309020205020404" pitchFamily="49" charset="0"/>
              <a:buChar char="o"/>
            </a:pPr>
            <a:r>
              <a:rPr lang="en" sz="7200" dirty="0">
                <a:solidFill>
                  <a:srgbClr val="006699"/>
                </a:solidFill>
                <a:latin typeface="Playfair Display"/>
                <a:ea typeface="Playfair Display"/>
                <a:cs typeface="Playfair Display"/>
                <a:sym typeface="Playfair Display"/>
              </a:rPr>
              <a:t>Two year blended-learning course leading to international postgraduate diploma in Family Medicine (I-PGDFM)</a:t>
            </a:r>
            <a:endParaRPr lang="en" sz="7200" dirty="0">
              <a:latin typeface="Playfair Display"/>
              <a:ea typeface="Playfair Display"/>
              <a:cs typeface="Playfair Display"/>
              <a:sym typeface="Playfair Display"/>
            </a:endParaRPr>
          </a:p>
          <a:p>
            <a:pPr marL="996950" lvl="0" indent="-857250" algn="l" rtl="0">
              <a:lnSpc>
                <a:spcPct val="115000"/>
              </a:lnSpc>
              <a:spcBef>
                <a:spcPts val="0"/>
              </a:spcBef>
              <a:spcAft>
                <a:spcPts val="1200"/>
              </a:spcAft>
              <a:buClr>
                <a:srgbClr val="006699"/>
              </a:buClr>
              <a:buSzPct val="100000"/>
              <a:buFont typeface="Courier New" panose="02070309020205020404" pitchFamily="49" charset="0"/>
              <a:buChar char="o"/>
            </a:pPr>
            <a:r>
              <a:rPr lang="en" sz="7200" dirty="0">
                <a:solidFill>
                  <a:srgbClr val="006699"/>
                </a:solidFill>
                <a:latin typeface="Playfair Display"/>
                <a:ea typeface="Playfair Display"/>
                <a:cs typeface="Playfair Display"/>
                <a:sym typeface="Playfair Display"/>
              </a:rPr>
              <a:t>Course is taught online with 15 online modules and 100 topics  </a:t>
            </a:r>
            <a:endParaRPr lang="en" sz="7200" dirty="0">
              <a:latin typeface="Playfair Display"/>
              <a:ea typeface="Playfair Display"/>
              <a:cs typeface="Playfair Display"/>
              <a:sym typeface="Playfair Display"/>
            </a:endParaRPr>
          </a:p>
          <a:p>
            <a:pPr marL="996950" lvl="0" indent="-857250" algn="l" rtl="0">
              <a:lnSpc>
                <a:spcPct val="115000"/>
              </a:lnSpc>
              <a:spcBef>
                <a:spcPts val="0"/>
              </a:spcBef>
              <a:spcAft>
                <a:spcPts val="1200"/>
              </a:spcAft>
              <a:buClr>
                <a:srgbClr val="006699"/>
              </a:buClr>
              <a:buSzPct val="100000"/>
              <a:buFont typeface="Courier New" panose="02070309020205020404" pitchFamily="49" charset="0"/>
              <a:buChar char="o"/>
            </a:pPr>
            <a:r>
              <a:rPr lang="en" sz="7200" dirty="0">
                <a:solidFill>
                  <a:srgbClr val="006699"/>
                </a:solidFill>
                <a:latin typeface="Playfair Display"/>
                <a:ea typeface="Playfair Display"/>
                <a:cs typeface="Playfair Display"/>
                <a:sym typeface="Playfair Display"/>
              </a:rPr>
              <a:t>Contact sessions held in six international centers </a:t>
            </a:r>
            <a:endParaRPr lang="en" sz="7200" dirty="0">
              <a:latin typeface="Playfair Display"/>
              <a:ea typeface="Playfair Display"/>
              <a:cs typeface="Playfair Display"/>
              <a:sym typeface="Playfair Display"/>
            </a:endParaRPr>
          </a:p>
          <a:p>
            <a:pPr marL="996950" lvl="0" indent="-857250" algn="l" rtl="0">
              <a:lnSpc>
                <a:spcPct val="115000"/>
              </a:lnSpc>
              <a:spcBef>
                <a:spcPts val="0"/>
              </a:spcBef>
              <a:spcAft>
                <a:spcPts val="1200"/>
              </a:spcAft>
              <a:buClr>
                <a:srgbClr val="006699"/>
              </a:buClr>
              <a:buSzPct val="100000"/>
              <a:buFont typeface="Courier New" panose="02070309020205020404" pitchFamily="49" charset="0"/>
              <a:buChar char="o"/>
            </a:pPr>
            <a:r>
              <a:rPr lang="en" sz="7200" dirty="0">
                <a:solidFill>
                  <a:srgbClr val="006699"/>
                </a:solidFill>
                <a:latin typeface="Playfair Display"/>
                <a:ea typeface="Playfair Display"/>
                <a:cs typeface="Playfair Display"/>
                <a:sym typeface="Playfair Display"/>
              </a:rPr>
              <a:t>Six cohorts so far (50 learners per cohort)</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517C"/>
        </a:solidFill>
        <a:effectLst/>
      </p:bgPr>
    </p:bg>
    <p:spTree>
      <p:nvGrpSpPr>
        <p:cNvPr id="1" name="Shape 463"/>
        <p:cNvGrpSpPr/>
        <p:nvPr/>
      </p:nvGrpSpPr>
      <p:grpSpPr>
        <a:xfrm>
          <a:off x="0" y="0"/>
          <a:ext cx="0" cy="0"/>
          <a:chOff x="0" y="0"/>
          <a:chExt cx="0" cy="0"/>
        </a:xfrm>
      </p:grpSpPr>
      <p:sp>
        <p:nvSpPr>
          <p:cNvPr id="464" name="Google Shape;464;p31"/>
          <p:cNvSpPr txBox="1">
            <a:spLocks noGrp="1"/>
          </p:cNvSpPr>
          <p:nvPr>
            <p:ph type="body" idx="4294967295"/>
          </p:nvPr>
        </p:nvSpPr>
        <p:spPr>
          <a:xfrm>
            <a:off x="947047" y="4124921"/>
            <a:ext cx="7321800" cy="455100"/>
          </a:xfrm>
          <a:prstGeom prst="rect">
            <a:avLst/>
          </a:prstGeom>
          <a:noFill/>
          <a:ln>
            <a:noFill/>
          </a:ln>
        </p:spPr>
        <p:txBody>
          <a:bodyPr spcFirstLastPara="1" wrap="square" lIns="68575" tIns="34275" rIns="68575" bIns="34275" anchor="t" anchorCtr="1">
            <a:noAutofit/>
          </a:bodyPr>
          <a:lstStyle/>
          <a:p>
            <a:pPr marL="0" lvl="0" indent="0" algn="ctr" rtl="0">
              <a:lnSpc>
                <a:spcPct val="100000"/>
              </a:lnSpc>
              <a:spcBef>
                <a:spcPts val="0"/>
              </a:spcBef>
              <a:spcAft>
                <a:spcPts val="0"/>
              </a:spcAft>
              <a:buSzPts val="2100"/>
              <a:buNone/>
            </a:pPr>
            <a:r>
              <a:rPr lang="en" sz="3000" b="1">
                <a:solidFill>
                  <a:schemeClr val="lt1"/>
                </a:solidFill>
                <a:latin typeface="Playfair Display"/>
                <a:ea typeface="Playfair Display"/>
                <a:cs typeface="Playfair Display"/>
                <a:sym typeface="Playfair Display"/>
              </a:rPr>
              <a:t>The Aim</a:t>
            </a:r>
            <a:endParaRPr sz="2400" b="1">
              <a:solidFill>
                <a:schemeClr val="lt1"/>
              </a:solidFill>
              <a:latin typeface="Playfair Display"/>
              <a:ea typeface="Playfair Display"/>
              <a:cs typeface="Playfair Display"/>
              <a:sym typeface="Playfair Display"/>
            </a:endParaRPr>
          </a:p>
        </p:txBody>
      </p:sp>
      <p:sp>
        <p:nvSpPr>
          <p:cNvPr id="465" name="Google Shape;465;p31"/>
          <p:cNvSpPr/>
          <p:nvPr/>
        </p:nvSpPr>
        <p:spPr>
          <a:xfrm>
            <a:off x="480051" y="480060"/>
            <a:ext cx="8184000" cy="3470100"/>
          </a:xfrm>
          <a:prstGeom prst="rect">
            <a:avLst/>
          </a:prstGeom>
          <a:noFill/>
          <a:ln w="31750" cap="sq"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466" name="Google Shape;466;p31"/>
          <p:cNvSpPr/>
          <p:nvPr/>
        </p:nvSpPr>
        <p:spPr>
          <a:xfrm>
            <a:off x="604647" y="603504"/>
            <a:ext cx="7934700" cy="3223500"/>
          </a:xfrm>
          <a:prstGeom prst="rect">
            <a:avLst/>
          </a:prstGeom>
          <a:solidFill>
            <a:srgbClr val="FFFFF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467" name="Google Shape;467;p31"/>
          <p:cNvSpPr txBox="1">
            <a:spLocks noGrp="1"/>
          </p:cNvSpPr>
          <p:nvPr>
            <p:ph type="title" idx="4294967295"/>
          </p:nvPr>
        </p:nvSpPr>
        <p:spPr>
          <a:xfrm>
            <a:off x="947047" y="966977"/>
            <a:ext cx="7228800" cy="2504400"/>
          </a:xfrm>
          <a:prstGeom prst="rect">
            <a:avLst/>
          </a:prstGeom>
          <a:solidFill>
            <a:srgbClr val="FFFFFF"/>
          </a:solidFill>
          <a:ln>
            <a:noFill/>
          </a:ln>
        </p:spPr>
        <p:txBody>
          <a:bodyPr spcFirstLastPara="1" wrap="square" lIns="205725" tIns="137150" rIns="205725" bIns="137150" anchor="ctr" anchorCtr="1">
            <a:noAutofit/>
          </a:bodyPr>
          <a:lstStyle/>
          <a:p>
            <a:pPr marL="0" lvl="0" indent="0" algn="ctr" rtl="0">
              <a:lnSpc>
                <a:spcPct val="90000"/>
              </a:lnSpc>
              <a:spcBef>
                <a:spcPts val="0"/>
              </a:spcBef>
              <a:spcAft>
                <a:spcPts val="0"/>
              </a:spcAft>
              <a:buClr>
                <a:srgbClr val="262626"/>
              </a:buClr>
              <a:buSzPts val="2400"/>
              <a:buFont typeface="Gill Sans"/>
              <a:buNone/>
            </a:pPr>
            <a:br>
              <a:rPr lang="en" sz="2400" cap="none">
                <a:solidFill>
                  <a:srgbClr val="262626"/>
                </a:solidFill>
                <a:latin typeface="Playfair Display"/>
                <a:ea typeface="Playfair Display"/>
                <a:cs typeface="Playfair Display"/>
                <a:sym typeface="Playfair Display"/>
              </a:rPr>
            </a:br>
            <a:r>
              <a:rPr lang="en" sz="2400" cap="none">
                <a:solidFill>
                  <a:srgbClr val="262626"/>
                </a:solidFill>
                <a:latin typeface="Playfair Display"/>
                <a:ea typeface="Playfair Display"/>
                <a:cs typeface="Playfair Display"/>
                <a:sym typeface="Playfair Display"/>
              </a:rPr>
              <a:t>TO TRAIN AND CERTIFY DOCTORS WITH POST-GRADUATE TRAINING IN FAMILY MEDICINE IN THE DEVELOPING WORLD AND EQUIP THEM PROFESSIONALLY AND SPIRITUALLY TO SERVE THEIR COUNTRY AND THE POOR</a:t>
            </a:r>
            <a:br>
              <a:rPr lang="en" sz="2400" cap="none">
                <a:solidFill>
                  <a:srgbClr val="262626"/>
                </a:solidFill>
                <a:latin typeface="Dosis"/>
                <a:ea typeface="Dosis"/>
                <a:cs typeface="Dosis"/>
                <a:sym typeface="Dosis"/>
              </a:rPr>
            </a:br>
            <a:endParaRPr sz="2400" cap="none">
              <a:solidFill>
                <a:srgbClr val="262626"/>
              </a:solidFill>
              <a:latin typeface="Dosis"/>
              <a:ea typeface="Dosis"/>
              <a:cs typeface="Dosis"/>
              <a:sym typeface="Dosi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CB9C"/>
        </a:solidFill>
        <a:effectLst/>
      </p:bgPr>
    </p:bg>
    <p:spTree>
      <p:nvGrpSpPr>
        <p:cNvPr id="1" name="Shape 333"/>
        <p:cNvGrpSpPr/>
        <p:nvPr/>
      </p:nvGrpSpPr>
      <p:grpSpPr>
        <a:xfrm>
          <a:off x="0" y="0"/>
          <a:ext cx="0" cy="0"/>
          <a:chOff x="0" y="0"/>
          <a:chExt cx="0" cy="0"/>
        </a:xfrm>
      </p:grpSpPr>
      <p:pic>
        <p:nvPicPr>
          <p:cNvPr id="334" name="Google Shape;334;p14" title="Chapel_Landscape.jpg"/>
          <p:cNvPicPr preferRelativeResize="0"/>
          <p:nvPr/>
        </p:nvPicPr>
        <p:blipFill rotWithShape="1">
          <a:blip r:embed="rId3">
            <a:alphaModFix/>
          </a:blip>
          <a:srcRect/>
          <a:stretch/>
        </p:blipFill>
        <p:spPr>
          <a:xfrm>
            <a:off x="0" y="826000"/>
            <a:ext cx="9144003" cy="4317508"/>
          </a:xfrm>
          <a:prstGeom prst="rect">
            <a:avLst/>
          </a:prstGeom>
          <a:noFill/>
          <a:ln>
            <a:noFill/>
          </a:ln>
        </p:spPr>
      </p:pic>
      <p:sp>
        <p:nvSpPr>
          <p:cNvPr id="335" name="Google Shape;335;p14"/>
          <p:cNvSpPr txBox="1"/>
          <p:nvPr/>
        </p:nvSpPr>
        <p:spPr>
          <a:xfrm>
            <a:off x="-125" y="0"/>
            <a:ext cx="9144000" cy="923400"/>
          </a:xfrm>
          <a:prstGeom prst="rect">
            <a:avLst/>
          </a:prstGeom>
          <a:solidFill>
            <a:srgbClr val="434343"/>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chemeClr val="lt1"/>
                </a:solidFill>
                <a:latin typeface="Playfair Display"/>
                <a:ea typeface="Playfair Display"/>
                <a:cs typeface="Playfair Display"/>
                <a:sym typeface="Playfair Display"/>
              </a:rPr>
              <a:t>Christian Medical College &amp; Hospital Vellore </a:t>
            </a:r>
            <a:endParaRPr sz="2400" b="1" i="0" u="none" strike="noStrike" cap="none">
              <a:solidFill>
                <a:schemeClr val="lt1"/>
              </a:solidFill>
              <a:latin typeface="Playfair Display"/>
              <a:ea typeface="Playfair Display"/>
              <a:cs typeface="Playfair Display"/>
              <a:sym typeface="Playfair Display"/>
            </a:endParaRPr>
          </a:p>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chemeClr val="lt1"/>
                </a:solidFill>
                <a:latin typeface="Playfair Display"/>
                <a:ea typeface="Playfair Display"/>
                <a:cs typeface="Playfair Display"/>
                <a:sym typeface="Playfair Display"/>
              </a:rPr>
              <a:t> Est. 1900</a:t>
            </a:r>
            <a:endParaRPr sz="2400" b="1" i="0" u="none" strike="noStrike" cap="none">
              <a:solidFill>
                <a:schemeClr val="lt1"/>
              </a:solidFill>
              <a:latin typeface="Playfair Display"/>
              <a:ea typeface="Playfair Display"/>
              <a:cs typeface="Playfair Display"/>
              <a:sym typeface="Playfair Display"/>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32"/>
          <p:cNvSpPr txBox="1">
            <a:spLocks noGrp="1"/>
          </p:cNvSpPr>
          <p:nvPr>
            <p:ph type="title" idx="4294967295"/>
          </p:nvPr>
        </p:nvSpPr>
        <p:spPr>
          <a:xfrm>
            <a:off x="482600" y="2010827"/>
            <a:ext cx="2523000" cy="1122000"/>
          </a:xfrm>
          <a:prstGeom prst="rect">
            <a:avLst/>
          </a:prstGeom>
          <a:noFill/>
          <a:ln w="28575" cap="flat" cmpd="sng">
            <a:solidFill>
              <a:schemeClr val="dk1"/>
            </a:solidFill>
            <a:prstDash val="solid"/>
            <a:round/>
            <a:headEnd type="none" w="sm" len="sm"/>
            <a:tailEnd type="none" w="sm" len="sm"/>
          </a:ln>
        </p:spPr>
        <p:txBody>
          <a:bodyPr spcFirstLastPara="1" wrap="square" lIns="137150" tIns="137150" rIns="137150" bIns="137150" anchor="ctr" anchorCtr="0">
            <a:noAutofit/>
          </a:bodyPr>
          <a:lstStyle/>
          <a:p>
            <a:pPr marL="0" lvl="0" indent="0" algn="ctr" rtl="0">
              <a:lnSpc>
                <a:spcPct val="90000"/>
              </a:lnSpc>
              <a:spcBef>
                <a:spcPts val="0"/>
              </a:spcBef>
              <a:spcAft>
                <a:spcPts val="0"/>
              </a:spcAft>
              <a:buClr>
                <a:schemeClr val="lt1"/>
              </a:buClr>
              <a:buSzPts val="2100"/>
              <a:buFont typeface="Gill Sans"/>
              <a:buNone/>
            </a:pPr>
            <a:r>
              <a:rPr lang="en" sz="4000" b="1">
                <a:latin typeface="Playfair Display"/>
                <a:ea typeface="Playfair Display"/>
                <a:cs typeface="Playfair Display"/>
                <a:sym typeface="Playfair Display"/>
              </a:rPr>
              <a:t>ROLES</a:t>
            </a:r>
            <a:endParaRPr sz="4000" b="1">
              <a:latin typeface="Playfair Display"/>
              <a:ea typeface="Playfair Display"/>
              <a:cs typeface="Playfair Display"/>
              <a:sym typeface="Playfair Display"/>
            </a:endParaRPr>
          </a:p>
        </p:txBody>
      </p:sp>
      <p:grpSp>
        <p:nvGrpSpPr>
          <p:cNvPr id="473" name="Google Shape;473;p32"/>
          <p:cNvGrpSpPr/>
          <p:nvPr/>
        </p:nvGrpSpPr>
        <p:grpSpPr>
          <a:xfrm>
            <a:off x="4214813" y="724351"/>
            <a:ext cx="4205387" cy="3694841"/>
            <a:chOff x="0" y="601"/>
            <a:chExt cx="5607183" cy="4926455"/>
          </a:xfrm>
        </p:grpSpPr>
        <p:sp>
          <p:nvSpPr>
            <p:cNvPr id="474" name="Google Shape;474;p32"/>
            <p:cNvSpPr/>
            <p:nvPr/>
          </p:nvSpPr>
          <p:spPr>
            <a:xfrm>
              <a:off x="0" y="601"/>
              <a:ext cx="5607000" cy="1407600"/>
            </a:xfrm>
            <a:prstGeom prst="roundRect">
              <a:avLst>
                <a:gd name="adj" fmla="val 10000"/>
              </a:avLst>
            </a:prstGeom>
            <a:solidFill>
              <a:schemeClr val="accen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75" name="Google Shape;475;p32"/>
            <p:cNvSpPr/>
            <p:nvPr/>
          </p:nvSpPr>
          <p:spPr>
            <a:xfrm>
              <a:off x="425781" y="317298"/>
              <a:ext cx="774000" cy="774000"/>
            </a:xfrm>
            <a:prstGeom prst="rect">
              <a:avLst/>
            </a:prstGeom>
            <a:blipFill rotWithShape="1">
              <a:blip r:embed="rId3">
                <a:alphaModFix/>
              </a:blip>
              <a:stretch>
                <a:fillRect/>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76" name="Google Shape;476;p32"/>
            <p:cNvSpPr/>
            <p:nvPr/>
          </p:nvSpPr>
          <p:spPr>
            <a:xfrm>
              <a:off x="1625711" y="601"/>
              <a:ext cx="2523300" cy="14076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77" name="Google Shape;477;p32"/>
            <p:cNvSpPr txBox="1"/>
            <p:nvPr/>
          </p:nvSpPr>
          <p:spPr>
            <a:xfrm>
              <a:off x="1625711" y="601"/>
              <a:ext cx="2523300" cy="1407600"/>
            </a:xfrm>
            <a:prstGeom prst="rect">
              <a:avLst/>
            </a:prstGeom>
            <a:noFill/>
            <a:ln>
              <a:noFill/>
            </a:ln>
          </p:spPr>
          <p:txBody>
            <a:bodyPr spcFirstLastPara="1" wrap="square" lIns="111725" tIns="111725" rIns="111725" bIns="111725" anchor="ctr" anchorCtr="0">
              <a:noAutofit/>
            </a:bodyPr>
            <a:lstStyle/>
            <a:p>
              <a:pPr marL="0" marR="0" lvl="0" indent="0" algn="l" rtl="0">
                <a:lnSpc>
                  <a:spcPct val="90000"/>
                </a:lnSpc>
                <a:spcBef>
                  <a:spcPts val="0"/>
                </a:spcBef>
                <a:spcAft>
                  <a:spcPts val="0"/>
                </a:spcAft>
                <a:buNone/>
              </a:pPr>
              <a:r>
                <a:rPr lang="en" sz="1900" i="0" u="none" strike="noStrike" cap="none">
                  <a:solidFill>
                    <a:srgbClr val="FFFFFF"/>
                  </a:solidFill>
                  <a:latin typeface="Playfair Display"/>
                  <a:ea typeface="Playfair Display"/>
                  <a:cs typeface="Playfair Display"/>
                  <a:sym typeface="Playfair Display"/>
                </a:rPr>
                <a:t>ICMDA – All course coordination</a:t>
              </a:r>
              <a:endParaRPr sz="1100">
                <a:solidFill>
                  <a:srgbClr val="FFFFFF"/>
                </a:solidFill>
                <a:latin typeface="Playfair Display"/>
                <a:ea typeface="Playfair Display"/>
                <a:cs typeface="Playfair Display"/>
                <a:sym typeface="Playfair Display"/>
              </a:endParaRPr>
            </a:p>
          </p:txBody>
        </p:sp>
        <p:sp>
          <p:nvSpPr>
            <p:cNvPr id="478" name="Google Shape;478;p32"/>
            <p:cNvSpPr/>
            <p:nvPr/>
          </p:nvSpPr>
          <p:spPr>
            <a:xfrm>
              <a:off x="4148883" y="601"/>
              <a:ext cx="1458300" cy="14076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79" name="Google Shape;479;p32"/>
            <p:cNvSpPr txBox="1"/>
            <p:nvPr/>
          </p:nvSpPr>
          <p:spPr>
            <a:xfrm>
              <a:off x="4148883" y="601"/>
              <a:ext cx="1458300" cy="1407600"/>
            </a:xfrm>
            <a:prstGeom prst="rect">
              <a:avLst/>
            </a:prstGeom>
            <a:noFill/>
            <a:ln>
              <a:noFill/>
            </a:ln>
          </p:spPr>
          <p:txBody>
            <a:bodyPr spcFirstLastPara="1" wrap="square" lIns="111725" tIns="111725" rIns="111725" bIns="111725" anchor="ctr" anchorCtr="0">
              <a:noAutofit/>
            </a:bodyPr>
            <a:lstStyle/>
            <a:p>
              <a:pPr marL="0" marR="0" lvl="0" indent="0" algn="l" rtl="0">
                <a:lnSpc>
                  <a:spcPct val="90000"/>
                </a:lnSpc>
                <a:spcBef>
                  <a:spcPts val="0"/>
                </a:spcBef>
                <a:spcAft>
                  <a:spcPts val="0"/>
                </a:spcAft>
                <a:buNone/>
              </a:pPr>
              <a:r>
                <a:rPr lang="en" sz="1000" i="0" u="none" strike="noStrike" cap="none">
                  <a:solidFill>
                    <a:schemeClr val="dk1"/>
                  </a:solidFill>
                  <a:latin typeface="Playfair Display"/>
                  <a:ea typeface="Playfair Display"/>
                  <a:cs typeface="Playfair Display"/>
                  <a:sym typeface="Playfair Display"/>
                </a:rPr>
                <a:t>Registration/ payment of fees</a:t>
              </a:r>
              <a:endParaRPr sz="1100">
                <a:latin typeface="Playfair Display"/>
                <a:ea typeface="Playfair Display"/>
                <a:cs typeface="Playfair Display"/>
                <a:sym typeface="Playfair Display"/>
              </a:endParaRPr>
            </a:p>
            <a:p>
              <a:pPr marL="0" marR="0" lvl="0" indent="0" algn="l" rtl="0">
                <a:lnSpc>
                  <a:spcPct val="90000"/>
                </a:lnSpc>
                <a:spcBef>
                  <a:spcPts val="300"/>
                </a:spcBef>
                <a:spcAft>
                  <a:spcPts val="0"/>
                </a:spcAft>
                <a:buNone/>
              </a:pPr>
              <a:r>
                <a:rPr lang="en" sz="1000" i="0" u="none" strike="noStrike" cap="none">
                  <a:solidFill>
                    <a:schemeClr val="dk1"/>
                  </a:solidFill>
                  <a:latin typeface="Playfair Display"/>
                  <a:ea typeface="Playfair Display"/>
                  <a:cs typeface="Playfair Display"/>
                  <a:sym typeface="Playfair Display"/>
                </a:rPr>
                <a:t>Contact center planning </a:t>
              </a:r>
              <a:endParaRPr sz="1100">
                <a:latin typeface="Playfair Display"/>
                <a:ea typeface="Playfair Display"/>
                <a:cs typeface="Playfair Display"/>
                <a:sym typeface="Playfair Display"/>
              </a:endParaRPr>
            </a:p>
          </p:txBody>
        </p:sp>
        <p:sp>
          <p:nvSpPr>
            <p:cNvPr id="480" name="Google Shape;480;p32"/>
            <p:cNvSpPr/>
            <p:nvPr/>
          </p:nvSpPr>
          <p:spPr>
            <a:xfrm>
              <a:off x="0" y="1760029"/>
              <a:ext cx="5607000" cy="1407600"/>
            </a:xfrm>
            <a:prstGeom prst="roundRect">
              <a:avLst>
                <a:gd name="adj" fmla="val 10000"/>
              </a:avLst>
            </a:prstGeom>
            <a:solidFill>
              <a:srgbClr val="C9642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81" name="Google Shape;481;p32"/>
            <p:cNvSpPr/>
            <p:nvPr/>
          </p:nvSpPr>
          <p:spPr>
            <a:xfrm>
              <a:off x="425781" y="2076725"/>
              <a:ext cx="774000" cy="774000"/>
            </a:xfrm>
            <a:prstGeom prst="rect">
              <a:avLst/>
            </a:prstGeom>
            <a:blipFill rotWithShape="1">
              <a:blip r:embed="rId4">
                <a:alphaModFix/>
              </a:blip>
              <a:stretch>
                <a:fillRect/>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82" name="Google Shape;482;p32"/>
            <p:cNvSpPr/>
            <p:nvPr/>
          </p:nvSpPr>
          <p:spPr>
            <a:xfrm>
              <a:off x="1625711" y="1760029"/>
              <a:ext cx="3981300" cy="14076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83" name="Google Shape;483;p32"/>
            <p:cNvSpPr txBox="1"/>
            <p:nvPr/>
          </p:nvSpPr>
          <p:spPr>
            <a:xfrm>
              <a:off x="1625711" y="1760029"/>
              <a:ext cx="3981300" cy="1407600"/>
            </a:xfrm>
            <a:prstGeom prst="rect">
              <a:avLst/>
            </a:prstGeom>
            <a:noFill/>
            <a:ln>
              <a:noFill/>
            </a:ln>
          </p:spPr>
          <p:txBody>
            <a:bodyPr spcFirstLastPara="1" wrap="square" lIns="111725" tIns="111725" rIns="111725" bIns="111725" anchor="ctr" anchorCtr="0">
              <a:noAutofit/>
            </a:bodyPr>
            <a:lstStyle/>
            <a:p>
              <a:pPr marL="0" marR="0" lvl="0" indent="0" algn="l" rtl="0">
                <a:lnSpc>
                  <a:spcPct val="90000"/>
                </a:lnSpc>
                <a:spcBef>
                  <a:spcPts val="0"/>
                </a:spcBef>
                <a:spcAft>
                  <a:spcPts val="0"/>
                </a:spcAft>
                <a:buNone/>
              </a:pPr>
              <a:r>
                <a:rPr lang="en" sz="1900" i="0" u="none" strike="noStrike" cap="none">
                  <a:solidFill>
                    <a:srgbClr val="FFFFFF"/>
                  </a:solidFill>
                  <a:latin typeface="Playfair Display"/>
                  <a:ea typeface="Playfair Display"/>
                  <a:cs typeface="Playfair Display"/>
                  <a:sym typeface="Playfair Display"/>
                </a:rPr>
                <a:t>CMC – Course development, delivery &amp; Faculty development </a:t>
              </a:r>
              <a:endParaRPr sz="1900" i="0" u="none" strike="noStrike" cap="none">
                <a:solidFill>
                  <a:srgbClr val="FFFFFF"/>
                </a:solidFill>
                <a:latin typeface="Playfair Display"/>
                <a:ea typeface="Playfair Display"/>
                <a:cs typeface="Playfair Display"/>
                <a:sym typeface="Playfair Display"/>
              </a:endParaRPr>
            </a:p>
          </p:txBody>
        </p:sp>
        <p:sp>
          <p:nvSpPr>
            <p:cNvPr id="484" name="Google Shape;484;p32"/>
            <p:cNvSpPr/>
            <p:nvPr/>
          </p:nvSpPr>
          <p:spPr>
            <a:xfrm>
              <a:off x="0" y="3519456"/>
              <a:ext cx="5607000" cy="1407600"/>
            </a:xfrm>
            <a:prstGeom prst="roundRect">
              <a:avLst>
                <a:gd name="adj" fmla="val 10000"/>
              </a:avLst>
            </a:prstGeom>
            <a:solidFill>
              <a:schemeClr val="tx2">
                <a:lumMod val="25000"/>
              </a:scheme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85" name="Google Shape;485;p32"/>
            <p:cNvSpPr/>
            <p:nvPr/>
          </p:nvSpPr>
          <p:spPr>
            <a:xfrm>
              <a:off x="425781" y="3836153"/>
              <a:ext cx="774000" cy="774000"/>
            </a:xfrm>
            <a:prstGeom prst="rect">
              <a:avLst/>
            </a:prstGeom>
            <a:blipFill rotWithShape="1">
              <a:blip r:embed="rId5">
                <a:alphaModFix/>
              </a:blip>
              <a:stretch>
                <a:fillRect/>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86" name="Google Shape;486;p32"/>
            <p:cNvSpPr/>
            <p:nvPr/>
          </p:nvSpPr>
          <p:spPr>
            <a:xfrm>
              <a:off x="1625711" y="3519456"/>
              <a:ext cx="3981300" cy="14076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87" name="Google Shape;487;p32"/>
            <p:cNvSpPr txBox="1"/>
            <p:nvPr/>
          </p:nvSpPr>
          <p:spPr>
            <a:xfrm>
              <a:off x="1625711" y="3519456"/>
              <a:ext cx="3981300" cy="1407600"/>
            </a:xfrm>
            <a:prstGeom prst="rect">
              <a:avLst/>
            </a:prstGeom>
            <a:noFill/>
            <a:ln>
              <a:noFill/>
            </a:ln>
          </p:spPr>
          <p:txBody>
            <a:bodyPr spcFirstLastPara="1" wrap="square" lIns="111725" tIns="111725" rIns="111725" bIns="111725" anchor="ctr" anchorCtr="0">
              <a:noAutofit/>
            </a:bodyPr>
            <a:lstStyle/>
            <a:p>
              <a:pPr marL="0" marR="0" lvl="0" indent="0" algn="l" rtl="0">
                <a:lnSpc>
                  <a:spcPct val="90000"/>
                </a:lnSpc>
                <a:spcBef>
                  <a:spcPts val="0"/>
                </a:spcBef>
                <a:spcAft>
                  <a:spcPts val="0"/>
                </a:spcAft>
                <a:buNone/>
              </a:pPr>
              <a:r>
                <a:rPr lang="en" sz="1900" i="0" u="none" strike="noStrike" cap="none">
                  <a:solidFill>
                    <a:srgbClr val="FFFFFF"/>
                  </a:solidFill>
                  <a:latin typeface="Playfair Display"/>
                  <a:ea typeface="Playfair Display"/>
                  <a:cs typeface="Playfair Display"/>
                  <a:sym typeface="Playfair Display"/>
                </a:rPr>
                <a:t>LLU – Accreditation </a:t>
              </a:r>
              <a:endParaRPr sz="1900" i="0" u="none" strike="noStrike" cap="none">
                <a:solidFill>
                  <a:srgbClr val="FFFFFF"/>
                </a:solidFill>
                <a:latin typeface="Playfair Display"/>
                <a:ea typeface="Playfair Display"/>
                <a:cs typeface="Playfair Display"/>
                <a:sym typeface="Playfair Display"/>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33"/>
          <p:cNvSpPr txBox="1">
            <a:spLocks noGrp="1"/>
          </p:cNvSpPr>
          <p:nvPr>
            <p:ph type="body" idx="4294967295"/>
          </p:nvPr>
        </p:nvSpPr>
        <p:spPr>
          <a:xfrm>
            <a:off x="947047" y="4124921"/>
            <a:ext cx="7228800" cy="363300"/>
          </a:xfrm>
          <a:prstGeom prst="rect">
            <a:avLst/>
          </a:prstGeom>
          <a:noFill/>
          <a:ln>
            <a:noFill/>
          </a:ln>
        </p:spPr>
        <p:txBody>
          <a:bodyPr spcFirstLastPara="1" wrap="square" lIns="68575" tIns="34275" rIns="68575" bIns="34275" anchor="t" anchorCtr="1">
            <a:noAutofit/>
          </a:bodyPr>
          <a:lstStyle/>
          <a:p>
            <a:pPr marL="0" lvl="0" indent="0" algn="ctr" rtl="0">
              <a:lnSpc>
                <a:spcPct val="100000"/>
              </a:lnSpc>
              <a:spcBef>
                <a:spcPts val="0"/>
              </a:spcBef>
              <a:spcAft>
                <a:spcPts val="0"/>
              </a:spcAft>
              <a:buSzPts val="2100"/>
              <a:buNone/>
            </a:pPr>
            <a:r>
              <a:rPr lang="en" sz="2400">
                <a:latin typeface="Playfair Display SemiBold"/>
                <a:ea typeface="Playfair Display SemiBold"/>
                <a:cs typeface="Playfair Display SemiBold"/>
                <a:sym typeface="Playfair Display SemiBold"/>
              </a:rPr>
              <a:t>Two year blended learning curriculum</a:t>
            </a:r>
            <a:endParaRPr sz="1800">
              <a:latin typeface="Playfair Display SemiBold"/>
              <a:ea typeface="Playfair Display SemiBold"/>
              <a:cs typeface="Playfair Display SemiBold"/>
              <a:sym typeface="Playfair Display SemiBold"/>
            </a:endParaRPr>
          </a:p>
        </p:txBody>
      </p:sp>
      <p:sp>
        <p:nvSpPr>
          <p:cNvPr id="493" name="Google Shape;493;p33"/>
          <p:cNvSpPr/>
          <p:nvPr/>
        </p:nvSpPr>
        <p:spPr>
          <a:xfrm>
            <a:off x="480051" y="480060"/>
            <a:ext cx="8184000" cy="3470100"/>
          </a:xfrm>
          <a:prstGeom prst="rect">
            <a:avLst/>
          </a:prstGeom>
          <a:noFill/>
          <a:ln w="31750" cap="sq"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494" name="Google Shape;494;p33"/>
          <p:cNvSpPr/>
          <p:nvPr/>
        </p:nvSpPr>
        <p:spPr>
          <a:xfrm>
            <a:off x="604647" y="603504"/>
            <a:ext cx="7934700" cy="3223500"/>
          </a:xfrm>
          <a:prstGeom prst="rect">
            <a:avLst/>
          </a:prstGeom>
          <a:solidFill>
            <a:srgbClr val="FFFFF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495" name="Google Shape;495;p33"/>
          <p:cNvSpPr txBox="1">
            <a:spLocks noGrp="1"/>
          </p:cNvSpPr>
          <p:nvPr>
            <p:ph type="title" idx="4294967295"/>
          </p:nvPr>
        </p:nvSpPr>
        <p:spPr>
          <a:xfrm>
            <a:off x="896775" y="824600"/>
            <a:ext cx="7442100" cy="2824500"/>
          </a:xfrm>
          <a:prstGeom prst="rect">
            <a:avLst/>
          </a:prstGeom>
          <a:solidFill>
            <a:srgbClr val="FFFFFF"/>
          </a:solidFill>
          <a:ln>
            <a:noFill/>
          </a:ln>
        </p:spPr>
        <p:txBody>
          <a:bodyPr spcFirstLastPara="1" wrap="square" lIns="205725" tIns="137150" rIns="205725" bIns="137150" anchor="ctr" anchorCtr="1">
            <a:noAutofit/>
          </a:bodyPr>
          <a:lstStyle/>
          <a:p>
            <a:pPr marL="0" lvl="0" indent="0" algn="ctr" rtl="0">
              <a:lnSpc>
                <a:spcPct val="90000"/>
              </a:lnSpc>
              <a:spcBef>
                <a:spcPts val="0"/>
              </a:spcBef>
              <a:spcAft>
                <a:spcPts val="0"/>
              </a:spcAft>
              <a:buClr>
                <a:srgbClr val="262626"/>
              </a:buClr>
              <a:buSzPts val="1400"/>
              <a:buFont typeface="Gill Sans"/>
              <a:buNone/>
            </a:pPr>
            <a:r>
              <a:rPr lang="en" sz="1800" cap="none">
                <a:solidFill>
                  <a:srgbClr val="262626"/>
                </a:solidFill>
                <a:latin typeface="Playfair Display"/>
                <a:ea typeface="Playfair Display"/>
                <a:cs typeface="Playfair Display"/>
                <a:sym typeface="Playfair Display"/>
              </a:rPr>
              <a:t>DESIGNED TO HONE DISTINCT FAMILY PHYSICIAN ATTITUDES, SKILLS AND KNOWLEDGE THAT QUALIFY THE PHYSICIAN TO PROVIDE CONTINUING, COMPREHENSIVE MEDICAL AND PREVENTIVE CARE TO PATIENTS, FAMILIES AND THEIR COMMUNITIES. </a:t>
            </a:r>
            <a:br>
              <a:rPr lang="en" sz="1800" cap="none">
                <a:solidFill>
                  <a:srgbClr val="262626"/>
                </a:solidFill>
                <a:latin typeface="Playfair Display"/>
                <a:ea typeface="Playfair Display"/>
                <a:cs typeface="Playfair Display"/>
                <a:sym typeface="Playfair Display"/>
              </a:rPr>
            </a:br>
            <a:br>
              <a:rPr lang="en" sz="1800" cap="none">
                <a:solidFill>
                  <a:srgbClr val="262626"/>
                </a:solidFill>
                <a:latin typeface="Playfair Display"/>
                <a:ea typeface="Playfair Display"/>
                <a:cs typeface="Playfair Display"/>
                <a:sym typeface="Playfair Display"/>
              </a:rPr>
            </a:br>
            <a:r>
              <a:rPr lang="en" sz="1800" cap="none">
                <a:solidFill>
                  <a:srgbClr val="262626"/>
                </a:solidFill>
                <a:latin typeface="Playfair Display"/>
                <a:ea typeface="Playfair Display"/>
                <a:cs typeface="Playfair Display"/>
                <a:sym typeface="Playfair Display"/>
              </a:rPr>
              <a:t>THE </a:t>
            </a:r>
            <a:r>
              <a:rPr lang="en" sz="1800" b="1" i="1" cap="none">
                <a:solidFill>
                  <a:srgbClr val="262626"/>
                </a:solidFill>
                <a:latin typeface="Playfair Display"/>
                <a:ea typeface="Playfair Display"/>
                <a:cs typeface="Playfair Display"/>
                <a:sym typeface="Playfair Display"/>
              </a:rPr>
              <a:t>'REFER LESS, RESOLVE MORE'</a:t>
            </a:r>
            <a:r>
              <a:rPr lang="en" sz="1800" b="1" i="1">
                <a:solidFill>
                  <a:srgbClr val="262626"/>
                </a:solidFill>
                <a:latin typeface="Playfair Display"/>
                <a:ea typeface="Playfair Display"/>
                <a:cs typeface="Playfair Display"/>
                <a:sym typeface="Playfair Display"/>
              </a:rPr>
              <a:t> </a:t>
            </a:r>
            <a:r>
              <a:rPr lang="en" sz="1800" cap="none">
                <a:solidFill>
                  <a:srgbClr val="262626"/>
                </a:solidFill>
                <a:latin typeface="Playfair Display"/>
                <a:ea typeface="Playfair Display"/>
                <a:cs typeface="Playfair Display"/>
                <a:sym typeface="Playfair Display"/>
              </a:rPr>
              <a:t>MOTTO OF THE COURSE, SHARING HISTORICAL ROOTS TO FAMILY PRACTICE IS A STEP TOWARDS A COST EFFECTIVE, PATIENT CENTERED, PROBLEM ORIENTED, EVIDENCE BASED, GLOBAL HEALTH CARE DELIVERY SYSTEM.</a:t>
            </a:r>
            <a:endParaRPr sz="1600" cap="none">
              <a:solidFill>
                <a:srgbClr val="262626"/>
              </a:solidFill>
              <a:latin typeface="Playfair Display"/>
              <a:ea typeface="Playfair Display"/>
              <a:cs typeface="Playfair Display"/>
              <a:sym typeface="Playfair Display"/>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4065"/>
        </a:solidFill>
        <a:effectLst/>
      </p:bgPr>
    </p:bg>
    <p:spTree>
      <p:nvGrpSpPr>
        <p:cNvPr id="1" name="Shape 499"/>
        <p:cNvGrpSpPr/>
        <p:nvPr/>
      </p:nvGrpSpPr>
      <p:grpSpPr>
        <a:xfrm>
          <a:off x="0" y="0"/>
          <a:ext cx="0" cy="0"/>
          <a:chOff x="0" y="0"/>
          <a:chExt cx="0" cy="0"/>
        </a:xfrm>
      </p:grpSpPr>
      <p:sp>
        <p:nvSpPr>
          <p:cNvPr id="500" name="Google Shape;500;p34"/>
          <p:cNvSpPr txBox="1">
            <a:spLocks noGrp="1"/>
          </p:cNvSpPr>
          <p:nvPr>
            <p:ph type="body" idx="4294967295"/>
          </p:nvPr>
        </p:nvSpPr>
        <p:spPr>
          <a:xfrm>
            <a:off x="947047" y="4124921"/>
            <a:ext cx="7321800" cy="455100"/>
          </a:xfrm>
          <a:prstGeom prst="rect">
            <a:avLst/>
          </a:prstGeom>
          <a:noFill/>
          <a:ln>
            <a:noFill/>
          </a:ln>
        </p:spPr>
        <p:txBody>
          <a:bodyPr spcFirstLastPara="1" wrap="square" lIns="68575" tIns="34275" rIns="68575" bIns="34275" anchor="t" anchorCtr="1">
            <a:noAutofit/>
          </a:bodyPr>
          <a:lstStyle/>
          <a:p>
            <a:pPr marL="0" lvl="0" indent="0" algn="ctr" rtl="0">
              <a:lnSpc>
                <a:spcPct val="100000"/>
              </a:lnSpc>
              <a:spcBef>
                <a:spcPts val="0"/>
              </a:spcBef>
              <a:spcAft>
                <a:spcPts val="0"/>
              </a:spcAft>
              <a:buSzPts val="2100"/>
              <a:buNone/>
            </a:pPr>
            <a:r>
              <a:rPr lang="en" sz="3000">
                <a:solidFill>
                  <a:schemeClr val="lt1"/>
                </a:solidFill>
                <a:latin typeface="Playfair Display SemiBold"/>
                <a:ea typeface="Playfair Display SemiBold"/>
                <a:cs typeface="Playfair Display SemiBold"/>
                <a:sym typeface="Playfair Display SemiBold"/>
              </a:rPr>
              <a:t>Global Contextualization</a:t>
            </a:r>
            <a:endParaRPr sz="2400">
              <a:solidFill>
                <a:schemeClr val="lt1"/>
              </a:solidFill>
              <a:latin typeface="Playfair Display SemiBold"/>
              <a:ea typeface="Playfair Display SemiBold"/>
              <a:cs typeface="Playfair Display SemiBold"/>
              <a:sym typeface="Playfair Display SemiBold"/>
            </a:endParaRPr>
          </a:p>
        </p:txBody>
      </p:sp>
      <p:sp>
        <p:nvSpPr>
          <p:cNvPr id="501" name="Google Shape;501;p34"/>
          <p:cNvSpPr/>
          <p:nvPr/>
        </p:nvSpPr>
        <p:spPr>
          <a:xfrm>
            <a:off x="480051" y="480060"/>
            <a:ext cx="8184000" cy="3470100"/>
          </a:xfrm>
          <a:prstGeom prst="rect">
            <a:avLst/>
          </a:prstGeom>
          <a:noFill/>
          <a:ln w="31750" cap="sq"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502" name="Google Shape;502;p34"/>
          <p:cNvSpPr/>
          <p:nvPr/>
        </p:nvSpPr>
        <p:spPr>
          <a:xfrm>
            <a:off x="604647" y="603504"/>
            <a:ext cx="7934700" cy="3223500"/>
          </a:xfrm>
          <a:prstGeom prst="rect">
            <a:avLst/>
          </a:prstGeom>
          <a:solidFill>
            <a:srgbClr val="FFFFF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503" name="Google Shape;503;p34"/>
          <p:cNvSpPr txBox="1">
            <a:spLocks noGrp="1"/>
          </p:cNvSpPr>
          <p:nvPr>
            <p:ph type="title" idx="4294967295"/>
          </p:nvPr>
        </p:nvSpPr>
        <p:spPr>
          <a:xfrm>
            <a:off x="947047" y="966977"/>
            <a:ext cx="7228800" cy="2504400"/>
          </a:xfrm>
          <a:prstGeom prst="rect">
            <a:avLst/>
          </a:prstGeom>
          <a:solidFill>
            <a:srgbClr val="FFFFFF"/>
          </a:solidFill>
          <a:ln>
            <a:noFill/>
          </a:ln>
        </p:spPr>
        <p:txBody>
          <a:bodyPr spcFirstLastPara="1" wrap="square" lIns="205725" tIns="137150" rIns="205725" bIns="137150" anchor="ctr" anchorCtr="1">
            <a:noAutofit/>
          </a:bodyPr>
          <a:lstStyle/>
          <a:p>
            <a:pPr marL="0" lvl="0" indent="0" algn="ctr" rtl="0">
              <a:lnSpc>
                <a:spcPct val="90000"/>
              </a:lnSpc>
              <a:spcBef>
                <a:spcPts val="0"/>
              </a:spcBef>
              <a:spcAft>
                <a:spcPts val="0"/>
              </a:spcAft>
              <a:buClr>
                <a:srgbClr val="262626"/>
              </a:buClr>
              <a:buSzPts val="2400"/>
              <a:buFont typeface="Gill Sans"/>
              <a:buNone/>
            </a:pPr>
            <a:br>
              <a:rPr lang="en" sz="3200" cap="none">
                <a:solidFill>
                  <a:srgbClr val="262626"/>
                </a:solidFill>
                <a:latin typeface="Dosis"/>
                <a:ea typeface="Dosis"/>
                <a:cs typeface="Dosis"/>
                <a:sym typeface="Dosis"/>
              </a:rPr>
            </a:br>
            <a:r>
              <a:rPr lang="en" sz="3200">
                <a:latin typeface="Playfair Display"/>
                <a:ea typeface="Playfair Display"/>
                <a:cs typeface="Playfair Display"/>
                <a:sym typeface="Playfair Display"/>
              </a:rPr>
              <a:t>Vital for the training be relevant.</a:t>
            </a:r>
            <a:endParaRPr sz="3200">
              <a:latin typeface="Playfair Display"/>
              <a:ea typeface="Playfair Display"/>
              <a:cs typeface="Playfair Display"/>
              <a:sym typeface="Playfair Display"/>
            </a:endParaRPr>
          </a:p>
          <a:p>
            <a:pPr marL="0" lvl="0" indent="0" algn="ctr" rtl="0">
              <a:lnSpc>
                <a:spcPct val="90000"/>
              </a:lnSpc>
              <a:spcBef>
                <a:spcPts val="0"/>
              </a:spcBef>
              <a:spcAft>
                <a:spcPts val="0"/>
              </a:spcAft>
              <a:buClr>
                <a:srgbClr val="262626"/>
              </a:buClr>
              <a:buSzPts val="2400"/>
              <a:buFont typeface="Gill Sans"/>
              <a:buNone/>
            </a:pPr>
            <a:r>
              <a:rPr lang="en" sz="3200">
                <a:latin typeface="Playfair Display"/>
                <a:ea typeface="Playfair Display"/>
                <a:cs typeface="Playfair Display"/>
                <a:sym typeface="Playfair Display"/>
              </a:rPr>
              <a:t>Not just with regards to the course material but making it relevant to the health system in the region.</a:t>
            </a:r>
            <a:br>
              <a:rPr lang="en" sz="3200" cap="none">
                <a:solidFill>
                  <a:srgbClr val="262626"/>
                </a:solidFill>
                <a:latin typeface="Playfair Display"/>
                <a:ea typeface="Playfair Display"/>
                <a:cs typeface="Playfair Display"/>
                <a:sym typeface="Playfair Display"/>
              </a:rPr>
            </a:br>
            <a:endParaRPr sz="3200" cap="none">
              <a:solidFill>
                <a:srgbClr val="262626"/>
              </a:solidFill>
              <a:latin typeface="Playfair Display"/>
              <a:ea typeface="Playfair Display"/>
              <a:cs typeface="Playfair Display"/>
              <a:sym typeface="Playfair Display"/>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507"/>
        <p:cNvGrpSpPr/>
        <p:nvPr/>
      </p:nvGrpSpPr>
      <p:grpSpPr>
        <a:xfrm>
          <a:off x="0" y="0"/>
          <a:ext cx="0" cy="0"/>
          <a:chOff x="0" y="0"/>
          <a:chExt cx="0" cy="0"/>
        </a:xfrm>
      </p:grpSpPr>
      <p:pic>
        <p:nvPicPr>
          <p:cNvPr id="508" name="Google Shape;508;p35" descr="A close up of a map&#10;&#10;Description automatically generated"/>
          <p:cNvPicPr preferRelativeResize="0"/>
          <p:nvPr/>
        </p:nvPicPr>
        <p:blipFill rotWithShape="1">
          <a:blip r:embed="rId3">
            <a:alphaModFix/>
          </a:blip>
          <a:srcRect l="9090" t="14177"/>
          <a:stretch/>
        </p:blipFill>
        <p:spPr>
          <a:xfrm>
            <a:off x="15" y="8"/>
            <a:ext cx="9143985" cy="5143492"/>
          </a:xfrm>
          <a:prstGeom prst="rect">
            <a:avLst/>
          </a:prstGeom>
          <a:noFill/>
          <a:ln>
            <a:noFill/>
          </a:ln>
        </p:spPr>
      </p:pic>
      <p:sp>
        <p:nvSpPr>
          <p:cNvPr id="509" name="Google Shape;509;p35"/>
          <p:cNvSpPr txBox="1"/>
          <p:nvPr/>
        </p:nvSpPr>
        <p:spPr>
          <a:xfrm>
            <a:off x="7178078" y="4993459"/>
            <a:ext cx="1965900" cy="150000"/>
          </a:xfrm>
          <a:prstGeom prst="rect">
            <a:avLst/>
          </a:prstGeom>
          <a:solidFill>
            <a:srgbClr val="000000"/>
          </a:solid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500" b="0" i="0" u="sng" strike="noStrike" cap="none">
                <a:solidFill>
                  <a:schemeClr val="hlink"/>
                </a:solidFill>
                <a:latin typeface="Gill Sans"/>
                <a:ea typeface="Gill Sans"/>
                <a:cs typeface="Gill Sans"/>
                <a:sym typeface="Gill Sans"/>
                <a:hlinkClick r:id="rId4"/>
              </a:rPr>
              <a:t>This Photo</a:t>
            </a:r>
            <a:r>
              <a:rPr lang="en" sz="500" b="0" i="0" u="none" strike="noStrike" cap="none">
                <a:solidFill>
                  <a:srgbClr val="FFFFFF"/>
                </a:solidFill>
                <a:latin typeface="Gill Sans"/>
                <a:ea typeface="Gill Sans"/>
                <a:cs typeface="Gill Sans"/>
                <a:sym typeface="Gill Sans"/>
              </a:rPr>
              <a:t> by Unknown Author is licensed under </a:t>
            </a:r>
            <a:r>
              <a:rPr lang="en" sz="500" b="0" i="0" u="sng" strike="noStrike" cap="none">
                <a:solidFill>
                  <a:schemeClr val="hlink"/>
                </a:solidFill>
                <a:latin typeface="Gill Sans"/>
                <a:ea typeface="Gill Sans"/>
                <a:cs typeface="Gill Sans"/>
                <a:sym typeface="Gill Sans"/>
                <a:hlinkClick r:id="rId5"/>
              </a:rPr>
              <a:t>CC BY-NC-ND</a:t>
            </a:r>
            <a:endParaRPr sz="500" b="0" i="0" u="none" strike="noStrike" cap="none">
              <a:solidFill>
                <a:srgbClr val="FFFFFF"/>
              </a:solidFill>
              <a:latin typeface="Gill Sans"/>
              <a:ea typeface="Gill Sans"/>
              <a:cs typeface="Gill Sans"/>
              <a:sym typeface="Gill Sans"/>
            </a:endParaRPr>
          </a:p>
        </p:txBody>
      </p:sp>
      <p:sp>
        <p:nvSpPr>
          <p:cNvPr id="510" name="Google Shape;510;p35"/>
          <p:cNvSpPr/>
          <p:nvPr/>
        </p:nvSpPr>
        <p:spPr>
          <a:xfrm>
            <a:off x="4779818" y="2941375"/>
            <a:ext cx="96900" cy="123600"/>
          </a:xfrm>
          <a:prstGeom prst="triangle">
            <a:avLst>
              <a:gd name="adj" fmla="val 50000"/>
            </a:avLst>
          </a:prstGeom>
          <a:solidFill>
            <a:srgbClr val="FF0000"/>
          </a:solidFill>
          <a:ln w="127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511" name="Google Shape;511;p35"/>
          <p:cNvSpPr/>
          <p:nvPr/>
        </p:nvSpPr>
        <p:spPr>
          <a:xfrm>
            <a:off x="3933998" y="2728602"/>
            <a:ext cx="96900" cy="123600"/>
          </a:xfrm>
          <a:prstGeom prst="triangle">
            <a:avLst>
              <a:gd name="adj" fmla="val 50000"/>
            </a:avLst>
          </a:prstGeom>
          <a:solidFill>
            <a:srgbClr val="FF0000"/>
          </a:solidFill>
          <a:ln w="127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512" name="Google Shape;512;p35"/>
          <p:cNvSpPr/>
          <p:nvPr/>
        </p:nvSpPr>
        <p:spPr>
          <a:xfrm>
            <a:off x="6313197" y="2843953"/>
            <a:ext cx="96900" cy="123600"/>
          </a:xfrm>
          <a:prstGeom prst="triangle">
            <a:avLst>
              <a:gd name="adj" fmla="val 50000"/>
            </a:avLst>
          </a:prstGeom>
          <a:solidFill>
            <a:srgbClr val="FF0000"/>
          </a:solidFill>
          <a:ln w="127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513" name="Google Shape;513;p35"/>
          <p:cNvSpPr/>
          <p:nvPr/>
        </p:nvSpPr>
        <p:spPr>
          <a:xfrm>
            <a:off x="4523562" y="2179962"/>
            <a:ext cx="96900" cy="123600"/>
          </a:xfrm>
          <a:prstGeom prst="triangle">
            <a:avLst>
              <a:gd name="adj" fmla="val 50000"/>
            </a:avLst>
          </a:prstGeom>
          <a:solidFill>
            <a:srgbClr val="FF0000"/>
          </a:solidFill>
          <a:ln w="127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514" name="Google Shape;514;p35"/>
          <p:cNvSpPr/>
          <p:nvPr/>
        </p:nvSpPr>
        <p:spPr>
          <a:xfrm>
            <a:off x="5501526" y="1705242"/>
            <a:ext cx="96900" cy="123600"/>
          </a:xfrm>
          <a:prstGeom prst="triangle">
            <a:avLst>
              <a:gd name="adj" fmla="val 50000"/>
            </a:avLst>
          </a:prstGeom>
          <a:solidFill>
            <a:schemeClr val="dk1"/>
          </a:solidFill>
          <a:ln w="127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515" name="Google Shape;515;p35"/>
          <p:cNvSpPr txBox="1"/>
          <p:nvPr/>
        </p:nvSpPr>
        <p:spPr>
          <a:xfrm>
            <a:off x="-4850" y="4229200"/>
            <a:ext cx="9144000" cy="8916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37150" tIns="137150" rIns="137150" bIns="137150" anchor="ctr" anchorCtr="0">
            <a:noAutofit/>
          </a:bodyPr>
          <a:lstStyle/>
          <a:p>
            <a:pPr marL="0" lvl="0" indent="0" algn="ctr" rtl="0">
              <a:lnSpc>
                <a:spcPct val="90000"/>
              </a:lnSpc>
              <a:spcBef>
                <a:spcPts val="0"/>
              </a:spcBef>
              <a:spcAft>
                <a:spcPts val="0"/>
              </a:spcAft>
              <a:buClr>
                <a:srgbClr val="262626"/>
              </a:buClr>
              <a:buSzPts val="2100"/>
              <a:buFont typeface="Gill Sans"/>
              <a:buNone/>
            </a:pPr>
            <a:r>
              <a:rPr lang="en" sz="2100">
                <a:solidFill>
                  <a:srgbClr val="262626"/>
                </a:solidFill>
                <a:latin typeface="Dosis"/>
                <a:ea typeface="Dosis"/>
                <a:cs typeface="Dosis"/>
                <a:sym typeface="Dosis"/>
              </a:rPr>
              <a:t>TOGO/DRC (FRANCOPHONE); </a:t>
            </a:r>
            <a:endParaRPr sz="2100">
              <a:solidFill>
                <a:srgbClr val="262626"/>
              </a:solidFill>
              <a:latin typeface="Dosis"/>
              <a:ea typeface="Dosis"/>
              <a:cs typeface="Dosis"/>
              <a:sym typeface="Dosis"/>
            </a:endParaRPr>
          </a:p>
          <a:p>
            <a:pPr marL="0" lvl="0" indent="0" algn="ctr" rtl="0">
              <a:lnSpc>
                <a:spcPct val="90000"/>
              </a:lnSpc>
              <a:spcBef>
                <a:spcPts val="0"/>
              </a:spcBef>
              <a:spcAft>
                <a:spcPts val="0"/>
              </a:spcAft>
              <a:buClr>
                <a:srgbClr val="262626"/>
              </a:buClr>
              <a:buSzPts val="2100"/>
              <a:buFont typeface="Gill Sans"/>
              <a:buNone/>
            </a:pPr>
            <a:r>
              <a:rPr lang="en" sz="2100">
                <a:solidFill>
                  <a:srgbClr val="262626"/>
                </a:solidFill>
                <a:latin typeface="Dosis"/>
                <a:ea typeface="Dosis"/>
                <a:cs typeface="Dosis"/>
                <a:sym typeface="Dosis"/>
              </a:rPr>
              <a:t>KYRGYZSTAN/UZBEKISTAN (RUSSIAN); </a:t>
            </a:r>
            <a:endParaRPr sz="2100">
              <a:solidFill>
                <a:srgbClr val="262626"/>
              </a:solidFill>
              <a:latin typeface="Dosis"/>
              <a:ea typeface="Dosis"/>
              <a:cs typeface="Dosis"/>
              <a:sym typeface="Dosis"/>
            </a:endParaRPr>
          </a:p>
          <a:p>
            <a:pPr marL="0" lvl="0" indent="0" algn="ctr" rtl="0">
              <a:lnSpc>
                <a:spcPct val="90000"/>
              </a:lnSpc>
              <a:spcBef>
                <a:spcPts val="0"/>
              </a:spcBef>
              <a:spcAft>
                <a:spcPts val="0"/>
              </a:spcAft>
              <a:buClr>
                <a:srgbClr val="262626"/>
              </a:buClr>
              <a:buSzPts val="2100"/>
              <a:buFont typeface="Gill Sans"/>
              <a:buNone/>
            </a:pPr>
            <a:r>
              <a:rPr lang="en" sz="2100">
                <a:solidFill>
                  <a:srgbClr val="262626"/>
                </a:solidFill>
                <a:latin typeface="Dosis"/>
                <a:ea typeface="Dosis"/>
                <a:cs typeface="Dosis"/>
                <a:sym typeface="Dosis"/>
              </a:rPr>
              <a:t> HONDURAS (SPANISH)</a:t>
            </a:r>
            <a:endParaRPr sz="2100">
              <a:solidFill>
                <a:srgbClr val="262626"/>
              </a:solidFill>
              <a:latin typeface="Dosis"/>
              <a:ea typeface="Dosis"/>
              <a:cs typeface="Dosis"/>
              <a:sym typeface="Dosis"/>
            </a:endParaRPr>
          </a:p>
        </p:txBody>
      </p:sp>
      <p:sp>
        <p:nvSpPr>
          <p:cNvPr id="516" name="Google Shape;516;p35"/>
          <p:cNvSpPr txBox="1"/>
          <p:nvPr/>
        </p:nvSpPr>
        <p:spPr>
          <a:xfrm>
            <a:off x="-4825" y="8874"/>
            <a:ext cx="9144000" cy="7047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37150" tIns="137150" rIns="137150" bIns="137150" anchor="ctr" anchorCtr="0">
            <a:noAutofit/>
          </a:bodyPr>
          <a:lstStyle/>
          <a:p>
            <a:pPr marL="0" marR="0" lvl="0" indent="0" algn="ctr" rtl="0">
              <a:lnSpc>
                <a:spcPct val="90000"/>
              </a:lnSpc>
              <a:spcBef>
                <a:spcPts val="0"/>
              </a:spcBef>
              <a:spcAft>
                <a:spcPts val="0"/>
              </a:spcAft>
              <a:buClr>
                <a:srgbClr val="262626"/>
              </a:buClr>
              <a:buSzPts val="2100"/>
              <a:buFont typeface="Gill Sans"/>
              <a:buNone/>
            </a:pPr>
            <a:r>
              <a:rPr lang="en" sz="2100">
                <a:solidFill>
                  <a:srgbClr val="262626"/>
                </a:solidFill>
                <a:latin typeface="Dosis"/>
                <a:ea typeface="Dosis"/>
                <a:cs typeface="Dosis"/>
                <a:sym typeface="Dosis"/>
              </a:rPr>
              <a:t>ENGLISH </a:t>
            </a:r>
            <a:r>
              <a:rPr lang="en" sz="2100" i="0" u="none" strike="noStrike" cap="none">
                <a:solidFill>
                  <a:srgbClr val="262626"/>
                </a:solidFill>
                <a:latin typeface="Dosis"/>
                <a:ea typeface="Dosis"/>
                <a:cs typeface="Dosis"/>
                <a:sym typeface="Dosis"/>
              </a:rPr>
              <a:t>– EGYPT; NIGERIA; UGANDA; CAMBODIA; INDIA; </a:t>
            </a:r>
            <a:r>
              <a:rPr lang="en" sz="2100">
                <a:solidFill>
                  <a:srgbClr val="262626"/>
                </a:solidFill>
                <a:latin typeface="Dosis"/>
                <a:ea typeface="Dosis"/>
                <a:cs typeface="Dosis"/>
                <a:sym typeface="Dosis"/>
              </a:rPr>
              <a:t>PAKISTAN</a:t>
            </a:r>
            <a:endParaRPr sz="2100" i="0" u="none" strike="noStrike" cap="none">
              <a:solidFill>
                <a:srgbClr val="262626"/>
              </a:solidFill>
              <a:latin typeface="Dosis"/>
              <a:ea typeface="Dosis"/>
              <a:cs typeface="Dosis"/>
              <a:sym typeface="Dosis"/>
            </a:endParaRPr>
          </a:p>
        </p:txBody>
      </p:sp>
      <p:sp>
        <p:nvSpPr>
          <p:cNvPr id="517" name="Google Shape;517;p35"/>
          <p:cNvSpPr/>
          <p:nvPr/>
        </p:nvSpPr>
        <p:spPr>
          <a:xfrm>
            <a:off x="8769287" y="392917"/>
            <a:ext cx="96900" cy="123600"/>
          </a:xfrm>
          <a:prstGeom prst="triangle">
            <a:avLst>
              <a:gd name="adj" fmla="val 50000"/>
            </a:avLst>
          </a:prstGeom>
          <a:solidFill>
            <a:srgbClr val="FF0000"/>
          </a:solidFill>
          <a:ln w="127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518" name="Google Shape;518;p35"/>
          <p:cNvSpPr/>
          <p:nvPr/>
        </p:nvSpPr>
        <p:spPr>
          <a:xfrm>
            <a:off x="4354289" y="3019250"/>
            <a:ext cx="96900" cy="123600"/>
          </a:xfrm>
          <a:prstGeom prst="triangle">
            <a:avLst>
              <a:gd name="adj" fmla="val 50000"/>
            </a:avLst>
          </a:prstGeom>
          <a:solidFill>
            <a:schemeClr val="dk1"/>
          </a:solidFill>
          <a:ln w="127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519" name="Google Shape;519;p35"/>
          <p:cNvSpPr/>
          <p:nvPr/>
        </p:nvSpPr>
        <p:spPr>
          <a:xfrm>
            <a:off x="5716280" y="2106149"/>
            <a:ext cx="96900" cy="123600"/>
          </a:xfrm>
          <a:prstGeom prst="triangle">
            <a:avLst>
              <a:gd name="adj" fmla="val 50000"/>
            </a:avLst>
          </a:prstGeom>
          <a:solidFill>
            <a:srgbClr val="FF0000"/>
          </a:solidFill>
          <a:ln w="127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520" name="Google Shape;520;p35"/>
          <p:cNvSpPr/>
          <p:nvPr/>
        </p:nvSpPr>
        <p:spPr>
          <a:xfrm>
            <a:off x="7349730" y="4697458"/>
            <a:ext cx="96900" cy="123600"/>
          </a:xfrm>
          <a:prstGeom prst="triangle">
            <a:avLst>
              <a:gd name="adj" fmla="val 50000"/>
            </a:avLst>
          </a:prstGeom>
          <a:solidFill>
            <a:schemeClr val="dk1"/>
          </a:solidFill>
          <a:ln w="127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521" name="Google Shape;521;p35"/>
          <p:cNvSpPr/>
          <p:nvPr/>
        </p:nvSpPr>
        <p:spPr>
          <a:xfrm>
            <a:off x="5813176" y="1705242"/>
            <a:ext cx="96900" cy="123600"/>
          </a:xfrm>
          <a:prstGeom prst="triangle">
            <a:avLst>
              <a:gd name="adj" fmla="val 50000"/>
            </a:avLst>
          </a:prstGeom>
          <a:solidFill>
            <a:schemeClr val="dk1"/>
          </a:solidFill>
          <a:ln w="127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522" name="Google Shape;522;p35"/>
          <p:cNvSpPr/>
          <p:nvPr/>
        </p:nvSpPr>
        <p:spPr>
          <a:xfrm>
            <a:off x="5932197" y="2615353"/>
            <a:ext cx="96900" cy="123600"/>
          </a:xfrm>
          <a:prstGeom prst="triangle">
            <a:avLst>
              <a:gd name="adj" fmla="val 50000"/>
            </a:avLst>
          </a:prstGeom>
          <a:solidFill>
            <a:srgbClr val="FF0000"/>
          </a:solidFill>
          <a:ln w="127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523" name="Google Shape;523;p35"/>
          <p:cNvSpPr/>
          <p:nvPr/>
        </p:nvSpPr>
        <p:spPr>
          <a:xfrm>
            <a:off x="3788214" y="2843950"/>
            <a:ext cx="96900" cy="123600"/>
          </a:xfrm>
          <a:prstGeom prst="triangle">
            <a:avLst>
              <a:gd name="adj" fmla="val 50000"/>
            </a:avLst>
          </a:prstGeom>
          <a:solidFill>
            <a:schemeClr val="dk1"/>
          </a:solidFill>
          <a:ln w="127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524" name="Google Shape;524;p35"/>
          <p:cNvSpPr/>
          <p:nvPr/>
        </p:nvSpPr>
        <p:spPr>
          <a:xfrm>
            <a:off x="1288064" y="2509950"/>
            <a:ext cx="96900" cy="123600"/>
          </a:xfrm>
          <a:prstGeom prst="triangle">
            <a:avLst>
              <a:gd name="adj" fmla="val 50000"/>
            </a:avLst>
          </a:prstGeom>
          <a:solidFill>
            <a:schemeClr val="dk1"/>
          </a:solidFill>
          <a:ln w="127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3EBD5"/>
        </a:solidFill>
        <a:effectLst/>
      </p:bgPr>
    </p:bg>
    <p:spTree>
      <p:nvGrpSpPr>
        <p:cNvPr id="1" name="Shape 528"/>
        <p:cNvGrpSpPr/>
        <p:nvPr/>
      </p:nvGrpSpPr>
      <p:grpSpPr>
        <a:xfrm>
          <a:off x="0" y="0"/>
          <a:ext cx="0" cy="0"/>
          <a:chOff x="0" y="0"/>
          <a:chExt cx="0" cy="0"/>
        </a:xfrm>
      </p:grpSpPr>
      <p:pic>
        <p:nvPicPr>
          <p:cNvPr id="530" name="Google Shape;530;p36"/>
          <p:cNvPicPr preferRelativeResize="0"/>
          <p:nvPr/>
        </p:nvPicPr>
        <p:blipFill>
          <a:blip r:embed="rId3">
            <a:alphaModFix/>
          </a:blip>
          <a:srcRect t="33576" b="11814"/>
          <a:stretch>
            <a:fillRect/>
          </a:stretch>
        </p:blipFill>
        <p:spPr>
          <a:xfrm>
            <a:off x="-1" y="0"/>
            <a:ext cx="6434983" cy="5143499"/>
          </a:xfrm>
          <a:prstGeom prst="rect">
            <a:avLst/>
          </a:prstGeom>
          <a:noFill/>
          <a:ln>
            <a:noFill/>
          </a:ln>
        </p:spPr>
      </p:pic>
      <p:sp>
        <p:nvSpPr>
          <p:cNvPr id="531" name="Google Shape;531;p36"/>
          <p:cNvSpPr txBox="1"/>
          <p:nvPr/>
        </p:nvSpPr>
        <p:spPr>
          <a:xfrm>
            <a:off x="6996590" y="2294699"/>
            <a:ext cx="18354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dirty="0">
                <a:solidFill>
                  <a:schemeClr val="tx1"/>
                </a:solidFill>
                <a:latin typeface="Playfair Display SemiBold"/>
                <a:ea typeface="Playfair Display SemiBold"/>
                <a:cs typeface="Playfair Display SemiBold"/>
                <a:sym typeface="Playfair Display SemiBold"/>
              </a:rPr>
              <a:t>VELLORE</a:t>
            </a:r>
            <a:endParaRPr sz="2400" dirty="0">
              <a:solidFill>
                <a:schemeClr val="tx1"/>
              </a:solidFill>
              <a:latin typeface="Playfair Display SemiBold"/>
              <a:ea typeface="Playfair Display SemiBold"/>
              <a:cs typeface="Playfair Display SemiBold"/>
              <a:sym typeface="Playfair Display SemiBo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536" name="Google Shape;536;p37"/>
          <p:cNvPicPr preferRelativeResize="0"/>
          <p:nvPr/>
        </p:nvPicPr>
        <p:blipFill>
          <a:blip r:embed="rId3">
            <a:alphaModFix/>
          </a:blip>
          <a:stretch>
            <a:fillRect/>
          </a:stretch>
        </p:blipFill>
        <p:spPr>
          <a:xfrm>
            <a:off x="0" y="0"/>
            <a:ext cx="7212650" cy="5143500"/>
          </a:xfrm>
          <a:prstGeom prst="rect">
            <a:avLst/>
          </a:prstGeom>
          <a:noFill/>
          <a:ln>
            <a:noFill/>
          </a:ln>
        </p:spPr>
      </p:pic>
      <p:sp>
        <p:nvSpPr>
          <p:cNvPr id="2" name="TextBox 1">
            <a:extLst>
              <a:ext uri="{FF2B5EF4-FFF2-40B4-BE49-F238E27FC236}">
                <a16:creationId xmlns:a16="http://schemas.microsoft.com/office/drawing/2014/main" id="{6A7C6105-D3F0-C2FD-8462-E09BA0DED98B}"/>
              </a:ext>
            </a:extLst>
          </p:cNvPr>
          <p:cNvSpPr txBox="1"/>
          <p:nvPr/>
        </p:nvSpPr>
        <p:spPr>
          <a:xfrm>
            <a:off x="7409204" y="2156251"/>
            <a:ext cx="1580972" cy="830997"/>
          </a:xfrm>
          <a:prstGeom prst="rect">
            <a:avLst/>
          </a:prstGeom>
          <a:noFill/>
        </p:spPr>
        <p:txBody>
          <a:bodyPr wrap="square" rtlCol="0">
            <a:spAutoFit/>
          </a:bodyPr>
          <a:lstStyle/>
          <a:p>
            <a:r>
              <a:rPr lang="en-US" sz="2400" dirty="0">
                <a:latin typeface="Playfair Display" pitchFamily="2" charset="77"/>
              </a:rPr>
              <a:t>Hands-on Skills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540"/>
        <p:cNvGrpSpPr/>
        <p:nvPr/>
      </p:nvGrpSpPr>
      <p:grpSpPr>
        <a:xfrm>
          <a:off x="0" y="0"/>
          <a:ext cx="0" cy="0"/>
          <a:chOff x="0" y="0"/>
          <a:chExt cx="0" cy="0"/>
        </a:xfrm>
      </p:grpSpPr>
      <p:sp>
        <p:nvSpPr>
          <p:cNvPr id="541" name="Google Shape;541;p38"/>
          <p:cNvSpPr txBox="1">
            <a:spLocks noGrp="1"/>
          </p:cNvSpPr>
          <p:nvPr>
            <p:ph type="sldNum" idx="12"/>
          </p:nvPr>
        </p:nvSpPr>
        <p:spPr>
          <a:xfrm>
            <a:off x="4297650" y="4646800"/>
            <a:ext cx="548700" cy="496500"/>
          </a:xfrm>
          <a:prstGeom prst="rect">
            <a:avLst/>
          </a:prstGeom>
        </p:spPr>
        <p:txBody>
          <a:bodyPr spcFirstLastPara="1" wrap="square" lIns="0" tIns="0" rIns="0" bIns="0" anchor="ctr" anchorCtr="0">
            <a:noAutofit/>
          </a:bodyPr>
          <a:lstStyle/>
          <a:p>
            <a:pPr marL="0" lvl="0" indent="0" algn="ctr" rtl="0">
              <a:spcBef>
                <a:spcPts val="0"/>
              </a:spcBef>
              <a:spcAft>
                <a:spcPts val="0"/>
              </a:spcAft>
              <a:buClr>
                <a:srgbClr val="000000"/>
              </a:buClr>
              <a:buSzPts val="1300"/>
              <a:buFont typeface="Arial"/>
              <a:buNone/>
            </a:pPr>
            <a:fld id="{00000000-1234-1234-1234-123412341234}" type="slidenum">
              <a:rPr lang="en"/>
              <a:t>26</a:t>
            </a:fld>
            <a:endParaRPr/>
          </a:p>
        </p:txBody>
      </p:sp>
      <p:pic>
        <p:nvPicPr>
          <p:cNvPr id="542" name="Google Shape;542;p38"/>
          <p:cNvPicPr preferRelativeResize="0"/>
          <p:nvPr/>
        </p:nvPicPr>
        <p:blipFill>
          <a:blip r:embed="rId3">
            <a:alphaModFix/>
          </a:blip>
          <a:stretch>
            <a:fillRect/>
          </a:stretch>
        </p:blipFill>
        <p:spPr>
          <a:xfrm>
            <a:off x="2315911" y="-200"/>
            <a:ext cx="6828089" cy="5143500"/>
          </a:xfrm>
          <a:prstGeom prst="rect">
            <a:avLst/>
          </a:prstGeom>
          <a:noFill/>
          <a:ln>
            <a:noFill/>
          </a:ln>
        </p:spPr>
      </p:pic>
      <p:sp>
        <p:nvSpPr>
          <p:cNvPr id="543" name="Google Shape;543;p38"/>
          <p:cNvSpPr txBox="1"/>
          <p:nvPr/>
        </p:nvSpPr>
        <p:spPr>
          <a:xfrm>
            <a:off x="-155736" y="2294500"/>
            <a:ext cx="25356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dirty="0">
                <a:solidFill>
                  <a:schemeClr val="tx1"/>
                </a:solidFill>
                <a:latin typeface="Playfair Display SemiBold"/>
                <a:ea typeface="Playfair Display SemiBold"/>
                <a:cs typeface="Playfair Display SemiBold"/>
                <a:sym typeface="Playfair Display SemiBold"/>
              </a:rPr>
              <a:t>NIGERIA</a:t>
            </a:r>
            <a:endParaRPr sz="2400" dirty="0">
              <a:solidFill>
                <a:schemeClr val="tx1"/>
              </a:solidFill>
              <a:latin typeface="Playfair Display SemiBold"/>
              <a:ea typeface="Playfair Display SemiBold"/>
              <a:cs typeface="Playfair Display SemiBold"/>
              <a:sym typeface="Playfair Display SemiBo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39"/>
          <p:cNvSpPr txBox="1">
            <a:spLocks noGrp="1"/>
          </p:cNvSpPr>
          <p:nvPr>
            <p:ph type="sldNum" idx="12"/>
          </p:nvPr>
        </p:nvSpPr>
        <p:spPr>
          <a:xfrm>
            <a:off x="4297650" y="4646800"/>
            <a:ext cx="548700" cy="496500"/>
          </a:xfrm>
          <a:prstGeom prst="rect">
            <a:avLst/>
          </a:prstGeom>
        </p:spPr>
        <p:txBody>
          <a:bodyPr spcFirstLastPara="1" wrap="square" lIns="0" tIns="0" rIns="0" bIns="0" anchor="ctr" anchorCtr="0">
            <a:noAutofit/>
          </a:bodyPr>
          <a:lstStyle/>
          <a:p>
            <a:pPr marL="0" lvl="0" indent="0" algn="ctr" rtl="0">
              <a:spcBef>
                <a:spcPts val="0"/>
              </a:spcBef>
              <a:spcAft>
                <a:spcPts val="0"/>
              </a:spcAft>
              <a:buClr>
                <a:srgbClr val="000000"/>
              </a:buClr>
              <a:buSzPts val="1300"/>
              <a:buFont typeface="Arial"/>
              <a:buNone/>
            </a:pPr>
            <a:fld id="{00000000-1234-1234-1234-123412341234}" type="slidenum">
              <a:rPr lang="en"/>
              <a:t>27</a:t>
            </a:fld>
            <a:endParaRPr/>
          </a:p>
        </p:txBody>
      </p:sp>
      <p:pic>
        <p:nvPicPr>
          <p:cNvPr id="549" name="Google Shape;549;p39"/>
          <p:cNvPicPr preferRelativeResize="0"/>
          <p:nvPr/>
        </p:nvPicPr>
        <p:blipFill>
          <a:blip r:embed="rId3">
            <a:alphaModFix/>
          </a:blip>
          <a:srcRect b="18086"/>
          <a:stretch>
            <a:fillRect/>
          </a:stretch>
        </p:blipFill>
        <p:spPr>
          <a:xfrm>
            <a:off x="0" y="1016950"/>
            <a:ext cx="9144000" cy="4126550"/>
          </a:xfrm>
          <a:prstGeom prst="rect">
            <a:avLst/>
          </a:prstGeom>
          <a:noFill/>
          <a:ln>
            <a:noFill/>
          </a:ln>
        </p:spPr>
      </p:pic>
      <p:sp>
        <p:nvSpPr>
          <p:cNvPr id="550" name="Google Shape;550;p39"/>
          <p:cNvSpPr txBox="1"/>
          <p:nvPr/>
        </p:nvSpPr>
        <p:spPr>
          <a:xfrm>
            <a:off x="3428666" y="229330"/>
            <a:ext cx="21441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dirty="0">
                <a:solidFill>
                  <a:schemeClr val="dk1"/>
                </a:solidFill>
                <a:latin typeface="Playfair Display SemiBold"/>
                <a:ea typeface="Playfair Display SemiBold"/>
                <a:cs typeface="Playfair Display SemiBold"/>
                <a:sym typeface="Playfair Display SemiBold"/>
              </a:rPr>
              <a:t>UGANDA</a:t>
            </a:r>
            <a:endParaRPr sz="2400" dirty="0">
              <a:solidFill>
                <a:schemeClr val="dk1"/>
              </a:solidFill>
              <a:latin typeface="Playfair Display SemiBold"/>
              <a:ea typeface="Playfair Display SemiBold"/>
              <a:cs typeface="Playfair Display SemiBold"/>
              <a:sym typeface="Playfair Display SemiBo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40"/>
          <p:cNvSpPr txBox="1">
            <a:spLocks noGrp="1"/>
          </p:cNvSpPr>
          <p:nvPr>
            <p:ph type="sldNum" idx="12"/>
          </p:nvPr>
        </p:nvSpPr>
        <p:spPr>
          <a:xfrm>
            <a:off x="4297650" y="4646800"/>
            <a:ext cx="548700" cy="496500"/>
          </a:xfrm>
          <a:prstGeom prst="rect">
            <a:avLst/>
          </a:prstGeom>
        </p:spPr>
        <p:txBody>
          <a:bodyPr spcFirstLastPara="1" wrap="square" lIns="0" tIns="0" rIns="0" bIns="0" anchor="ctr" anchorCtr="0">
            <a:noAutofit/>
          </a:bodyPr>
          <a:lstStyle/>
          <a:p>
            <a:pPr marL="0" lvl="0" indent="0" algn="ctr" rtl="0">
              <a:spcBef>
                <a:spcPts val="0"/>
              </a:spcBef>
              <a:spcAft>
                <a:spcPts val="0"/>
              </a:spcAft>
              <a:buClr>
                <a:srgbClr val="000000"/>
              </a:buClr>
              <a:buSzPts val="1300"/>
              <a:buFont typeface="Arial"/>
              <a:buNone/>
            </a:pPr>
            <a:fld id="{00000000-1234-1234-1234-123412341234}" type="slidenum">
              <a:rPr lang="en"/>
              <a:t>28</a:t>
            </a:fld>
            <a:endParaRPr/>
          </a:p>
        </p:txBody>
      </p:sp>
      <p:pic>
        <p:nvPicPr>
          <p:cNvPr id="556" name="Google Shape;556;p40"/>
          <p:cNvPicPr preferRelativeResize="0"/>
          <p:nvPr/>
        </p:nvPicPr>
        <p:blipFill>
          <a:blip r:embed="rId3">
            <a:alphaModFix/>
          </a:blip>
          <a:stretch>
            <a:fillRect/>
          </a:stretch>
        </p:blipFill>
        <p:spPr>
          <a:xfrm>
            <a:off x="0" y="0"/>
            <a:ext cx="6810999" cy="5143299"/>
          </a:xfrm>
          <a:prstGeom prst="rect">
            <a:avLst/>
          </a:prstGeom>
          <a:noFill/>
          <a:ln>
            <a:noFill/>
          </a:ln>
        </p:spPr>
      </p:pic>
      <p:sp>
        <p:nvSpPr>
          <p:cNvPr id="557" name="Google Shape;557;p40"/>
          <p:cNvSpPr txBox="1"/>
          <p:nvPr/>
        </p:nvSpPr>
        <p:spPr>
          <a:xfrm>
            <a:off x="7002118" y="2294599"/>
            <a:ext cx="19482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dirty="0">
                <a:solidFill>
                  <a:schemeClr val="dk1"/>
                </a:solidFill>
                <a:latin typeface="Playfair Display SemiBold"/>
                <a:ea typeface="Playfair Display SemiBold"/>
                <a:cs typeface="Playfair Display SemiBold"/>
                <a:sym typeface="Playfair Display SemiBold"/>
              </a:rPr>
              <a:t>EGYPT</a:t>
            </a:r>
            <a:endParaRPr sz="2400" dirty="0">
              <a:solidFill>
                <a:schemeClr val="dk1"/>
              </a:solidFill>
              <a:latin typeface="Playfair Display SemiBold"/>
              <a:ea typeface="Playfair Display SemiBold"/>
              <a:cs typeface="Playfair Display SemiBold"/>
              <a:sym typeface="Playfair Display SemiBo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41"/>
          <p:cNvSpPr txBox="1">
            <a:spLocks noGrp="1"/>
          </p:cNvSpPr>
          <p:nvPr>
            <p:ph type="sldNum" idx="12"/>
          </p:nvPr>
        </p:nvSpPr>
        <p:spPr>
          <a:xfrm>
            <a:off x="4297650" y="4646800"/>
            <a:ext cx="548700" cy="496500"/>
          </a:xfrm>
          <a:prstGeom prst="rect">
            <a:avLst/>
          </a:prstGeom>
        </p:spPr>
        <p:txBody>
          <a:bodyPr spcFirstLastPara="1" wrap="square" lIns="0" tIns="0" rIns="0" bIns="0" anchor="ctr" anchorCtr="0">
            <a:noAutofit/>
          </a:bodyPr>
          <a:lstStyle/>
          <a:p>
            <a:pPr marL="0" lvl="0" indent="0" algn="ctr" rtl="0">
              <a:spcBef>
                <a:spcPts val="0"/>
              </a:spcBef>
              <a:spcAft>
                <a:spcPts val="0"/>
              </a:spcAft>
              <a:buClr>
                <a:srgbClr val="000000"/>
              </a:buClr>
              <a:buSzPts val="1300"/>
              <a:buFont typeface="Arial"/>
              <a:buNone/>
            </a:pPr>
            <a:fld id="{00000000-1234-1234-1234-123412341234}" type="slidenum">
              <a:rPr lang="en"/>
              <a:t>29</a:t>
            </a:fld>
            <a:endParaRPr/>
          </a:p>
        </p:txBody>
      </p:sp>
      <p:pic>
        <p:nvPicPr>
          <p:cNvPr id="563" name="Google Shape;563;p41"/>
          <p:cNvPicPr preferRelativeResize="0"/>
          <p:nvPr/>
        </p:nvPicPr>
        <p:blipFill>
          <a:blip r:embed="rId3">
            <a:alphaModFix/>
          </a:blip>
          <a:stretch>
            <a:fillRect/>
          </a:stretch>
        </p:blipFill>
        <p:spPr>
          <a:xfrm>
            <a:off x="0" y="0"/>
            <a:ext cx="6734086" cy="5143300"/>
          </a:xfrm>
          <a:prstGeom prst="rect">
            <a:avLst/>
          </a:prstGeom>
          <a:noFill/>
          <a:ln>
            <a:noFill/>
          </a:ln>
        </p:spPr>
      </p:pic>
      <p:sp>
        <p:nvSpPr>
          <p:cNvPr id="2" name="Google Shape;557;p40">
            <a:extLst>
              <a:ext uri="{FF2B5EF4-FFF2-40B4-BE49-F238E27FC236}">
                <a16:creationId xmlns:a16="http://schemas.microsoft.com/office/drawing/2014/main" id="{8E31AE2B-A25C-4FC0-DC6D-A305578B9687}"/>
              </a:ext>
            </a:extLst>
          </p:cNvPr>
          <p:cNvSpPr txBox="1"/>
          <p:nvPr/>
        </p:nvSpPr>
        <p:spPr>
          <a:xfrm>
            <a:off x="7053393" y="2294600"/>
            <a:ext cx="19482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dirty="0">
                <a:solidFill>
                  <a:schemeClr val="dk1"/>
                </a:solidFill>
                <a:latin typeface="Playfair Display SemiBold"/>
                <a:ea typeface="Playfair Display SemiBold"/>
                <a:cs typeface="Playfair Display SemiBold"/>
                <a:sym typeface="Playfair Display SemiBold"/>
              </a:rPr>
              <a:t>CAMBODIA</a:t>
            </a:r>
            <a:endParaRPr sz="2400" dirty="0">
              <a:solidFill>
                <a:schemeClr val="dk1"/>
              </a:solidFill>
              <a:latin typeface="Playfair Display SemiBold"/>
              <a:ea typeface="Playfair Display SemiBold"/>
              <a:cs typeface="Playfair Display SemiBold"/>
              <a:sym typeface="Playfair Display Semi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CB9C"/>
        </a:solidFill>
        <a:effectLst/>
      </p:bgPr>
    </p:bg>
    <p:spTree>
      <p:nvGrpSpPr>
        <p:cNvPr id="1" name="Shape 339"/>
        <p:cNvGrpSpPr/>
        <p:nvPr/>
      </p:nvGrpSpPr>
      <p:grpSpPr>
        <a:xfrm>
          <a:off x="0" y="0"/>
          <a:ext cx="0" cy="0"/>
          <a:chOff x="0" y="0"/>
          <a:chExt cx="0" cy="0"/>
        </a:xfrm>
      </p:grpSpPr>
      <p:pic>
        <p:nvPicPr>
          <p:cNvPr id="340" name="Google Shape;340;p15" title="Aunt Ida and students 2.jpeg"/>
          <p:cNvPicPr preferRelativeResize="0"/>
          <p:nvPr/>
        </p:nvPicPr>
        <p:blipFill rotWithShape="1">
          <a:blip r:embed="rId3">
            <a:alphaModFix/>
          </a:blip>
          <a:srcRect/>
          <a:stretch/>
        </p:blipFill>
        <p:spPr>
          <a:xfrm>
            <a:off x="0" y="0"/>
            <a:ext cx="9144003" cy="7894323"/>
          </a:xfrm>
          <a:prstGeom prst="rect">
            <a:avLst/>
          </a:prstGeom>
          <a:noFill/>
          <a:ln>
            <a:noFill/>
          </a:ln>
        </p:spPr>
      </p:pic>
      <p:sp>
        <p:nvSpPr>
          <p:cNvPr id="341" name="Google Shape;341;p15"/>
          <p:cNvSpPr txBox="1"/>
          <p:nvPr/>
        </p:nvSpPr>
        <p:spPr>
          <a:xfrm>
            <a:off x="0" y="4220100"/>
            <a:ext cx="9144000" cy="923400"/>
          </a:xfrm>
          <a:prstGeom prst="rect">
            <a:avLst/>
          </a:prstGeom>
          <a:solidFill>
            <a:srgbClr val="434343"/>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chemeClr val="lt1"/>
                </a:solidFill>
                <a:latin typeface="Playfair Display"/>
                <a:ea typeface="Playfair Display"/>
                <a:cs typeface="Playfair Display"/>
                <a:sym typeface="Playfair Display"/>
              </a:rPr>
              <a:t>Dr. Ida Sophia Scudder  </a:t>
            </a:r>
            <a:endParaRPr sz="2400" b="1" i="0" u="none" strike="noStrike" cap="none">
              <a:solidFill>
                <a:schemeClr val="lt1"/>
              </a:solidFill>
              <a:latin typeface="Playfair Display"/>
              <a:ea typeface="Playfair Display"/>
              <a:cs typeface="Playfair Display"/>
              <a:sym typeface="Playfair Display"/>
            </a:endParaRPr>
          </a:p>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chemeClr val="lt1"/>
                </a:solidFill>
                <a:latin typeface="Playfair Display"/>
                <a:ea typeface="Playfair Display"/>
                <a:cs typeface="Playfair Display"/>
                <a:sym typeface="Playfair Display"/>
              </a:rPr>
              <a:t> Founder</a:t>
            </a:r>
            <a:endParaRPr sz="2400" b="1" i="0" u="none" strike="noStrike" cap="none">
              <a:solidFill>
                <a:schemeClr val="lt1"/>
              </a:solidFill>
              <a:latin typeface="Playfair Display"/>
              <a:ea typeface="Playfair Display"/>
              <a:cs typeface="Playfair Display"/>
              <a:sym typeface="Playfair Display"/>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lt2"/>
        </a:solidFill>
        <a:effectLst/>
      </p:bgPr>
    </p:bg>
    <p:spTree>
      <p:nvGrpSpPr>
        <p:cNvPr id="1" name="Shape 567"/>
        <p:cNvGrpSpPr/>
        <p:nvPr/>
      </p:nvGrpSpPr>
      <p:grpSpPr>
        <a:xfrm>
          <a:off x="0" y="0"/>
          <a:ext cx="0" cy="0"/>
          <a:chOff x="0" y="0"/>
          <a:chExt cx="0" cy="0"/>
        </a:xfrm>
      </p:grpSpPr>
      <p:sp>
        <p:nvSpPr>
          <p:cNvPr id="568" name="Google Shape;568;p42"/>
          <p:cNvSpPr txBox="1">
            <a:spLocks noGrp="1"/>
          </p:cNvSpPr>
          <p:nvPr>
            <p:ph type="title" idx="4294967295"/>
          </p:nvPr>
        </p:nvSpPr>
        <p:spPr>
          <a:xfrm>
            <a:off x="5861928" y="1087700"/>
            <a:ext cx="2704003" cy="29679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 dirty="0">
                <a:solidFill>
                  <a:schemeClr val="accent4"/>
                </a:solidFill>
                <a:latin typeface="Playfair Display" pitchFamily="2" charset="77"/>
              </a:rPr>
              <a:t>Our First Graduating Class!!</a:t>
            </a:r>
            <a:endParaRPr dirty="0">
              <a:solidFill>
                <a:schemeClr val="accent4"/>
              </a:solidFill>
              <a:latin typeface="Playfair Display" pitchFamily="2" charset="77"/>
            </a:endParaRPr>
          </a:p>
          <a:p>
            <a:pPr marL="0" lvl="0" indent="0" rtl="0">
              <a:spcBef>
                <a:spcPts val="0"/>
              </a:spcBef>
              <a:spcAft>
                <a:spcPts val="0"/>
              </a:spcAft>
              <a:buNone/>
            </a:pPr>
            <a:endParaRPr dirty="0">
              <a:latin typeface="Playfair Display" pitchFamily="2" charset="77"/>
            </a:endParaRPr>
          </a:p>
          <a:p>
            <a:pPr marL="0" lvl="0" indent="0" rtl="0">
              <a:spcBef>
                <a:spcPts val="0"/>
              </a:spcBef>
              <a:spcAft>
                <a:spcPts val="0"/>
              </a:spcAft>
              <a:buNone/>
            </a:pPr>
            <a:r>
              <a:rPr lang="en" dirty="0">
                <a:latin typeface="Playfair Display" pitchFamily="2" charset="77"/>
              </a:rPr>
              <a:t>25 Graduates</a:t>
            </a:r>
            <a:endParaRPr dirty="0">
              <a:latin typeface="Playfair Display" pitchFamily="2" charset="77"/>
            </a:endParaRPr>
          </a:p>
          <a:p>
            <a:pPr marL="0" lvl="0" indent="0" rtl="0">
              <a:spcBef>
                <a:spcPts val="0"/>
              </a:spcBef>
              <a:spcAft>
                <a:spcPts val="0"/>
              </a:spcAft>
              <a:buNone/>
            </a:pPr>
            <a:r>
              <a:rPr lang="en" dirty="0">
                <a:latin typeface="Playfair Display" pitchFamily="2" charset="77"/>
              </a:rPr>
              <a:t>13 Countries</a:t>
            </a:r>
            <a:endParaRPr dirty="0">
              <a:latin typeface="Playfair Display" pitchFamily="2" charset="77"/>
            </a:endParaRPr>
          </a:p>
        </p:txBody>
      </p:sp>
      <p:sp>
        <p:nvSpPr>
          <p:cNvPr id="569" name="Google Shape;569;p42"/>
          <p:cNvSpPr txBox="1">
            <a:spLocks noGrp="1"/>
          </p:cNvSpPr>
          <p:nvPr>
            <p:ph type="sldNum" idx="12"/>
          </p:nvPr>
        </p:nvSpPr>
        <p:spPr>
          <a:xfrm>
            <a:off x="4297650" y="4646800"/>
            <a:ext cx="548700" cy="496500"/>
          </a:xfrm>
          <a:prstGeom prst="rect">
            <a:avLst/>
          </a:prstGeom>
        </p:spPr>
        <p:txBody>
          <a:bodyPr spcFirstLastPara="1" wrap="square" lIns="0" tIns="0" rIns="0" bIns="0" anchor="ctr" anchorCtr="0">
            <a:noAutofit/>
          </a:bodyPr>
          <a:lstStyle/>
          <a:p>
            <a:pPr marL="0" lvl="0" indent="0" algn="ctr" rtl="0">
              <a:spcBef>
                <a:spcPts val="0"/>
              </a:spcBef>
              <a:spcAft>
                <a:spcPts val="0"/>
              </a:spcAft>
              <a:buClr>
                <a:srgbClr val="000000"/>
              </a:buClr>
              <a:buSzPts val="1300"/>
              <a:buFont typeface="Arial"/>
              <a:buNone/>
            </a:pPr>
            <a:fld id="{00000000-1234-1234-1234-123412341234}" type="slidenum">
              <a:rPr lang="en"/>
              <a:t>30</a:t>
            </a:fld>
            <a:endParaRPr/>
          </a:p>
        </p:txBody>
      </p:sp>
      <p:pic>
        <p:nvPicPr>
          <p:cNvPr id="570" name="Google Shape;570;p42"/>
          <p:cNvPicPr preferRelativeResize="0"/>
          <p:nvPr/>
        </p:nvPicPr>
        <p:blipFill>
          <a:blip r:embed="rId3">
            <a:alphaModFix/>
          </a:blip>
          <a:stretch>
            <a:fillRect/>
          </a:stretch>
        </p:blipFill>
        <p:spPr>
          <a:xfrm>
            <a:off x="0" y="0"/>
            <a:ext cx="5173807" cy="51433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43"/>
          <p:cNvSpPr txBox="1">
            <a:spLocks noGrp="1"/>
          </p:cNvSpPr>
          <p:nvPr>
            <p:ph type="ctrTitle" idx="4294967295"/>
          </p:nvPr>
        </p:nvSpPr>
        <p:spPr>
          <a:xfrm>
            <a:off x="2978925" y="164925"/>
            <a:ext cx="5895900" cy="7566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3600" b="1">
                <a:latin typeface="Playfair Display"/>
                <a:ea typeface="Playfair Display"/>
                <a:cs typeface="Playfair Display"/>
                <a:sym typeface="Playfair Display"/>
              </a:rPr>
              <a:t>Every learner is precious!</a:t>
            </a:r>
            <a:endParaRPr sz="3600" b="1">
              <a:latin typeface="Playfair Display"/>
              <a:ea typeface="Playfair Display"/>
              <a:cs typeface="Playfair Display"/>
              <a:sym typeface="Playfair Display"/>
            </a:endParaRPr>
          </a:p>
        </p:txBody>
      </p:sp>
      <p:sp>
        <p:nvSpPr>
          <p:cNvPr id="576" name="Google Shape;576;p43"/>
          <p:cNvSpPr txBox="1">
            <a:spLocks noGrp="1"/>
          </p:cNvSpPr>
          <p:nvPr>
            <p:ph type="subTitle" idx="4294967295"/>
          </p:nvPr>
        </p:nvSpPr>
        <p:spPr>
          <a:xfrm>
            <a:off x="3319625" y="1340000"/>
            <a:ext cx="5421300" cy="3473700"/>
          </a:xfrm>
          <a:prstGeom prst="rect">
            <a:avLst/>
          </a:prstGeom>
        </p:spPr>
        <p:txBody>
          <a:bodyPr spcFirstLastPara="1" wrap="square" lIns="0" tIns="0" rIns="0" bIns="0" anchor="ctr" anchorCtr="0">
            <a:noAutofit/>
          </a:bodyPr>
          <a:lstStyle/>
          <a:p>
            <a:pPr lvl="0" indent="-457200" algn="l" rtl="0">
              <a:spcBef>
                <a:spcPts val="600"/>
              </a:spcBef>
              <a:spcAft>
                <a:spcPts val="0"/>
              </a:spcAft>
              <a:buClr>
                <a:schemeClr val="dk1"/>
              </a:buClr>
              <a:buSzPts val="1100"/>
              <a:buFont typeface="Courier New" panose="02070309020205020404" pitchFamily="49" charset="0"/>
              <a:buChar char="o"/>
            </a:pPr>
            <a:r>
              <a:rPr lang="en" sz="3000" dirty="0">
                <a:latin typeface="Playfair Display Medium"/>
                <a:ea typeface="Playfair Display Medium"/>
                <a:cs typeface="Playfair Display Medium"/>
                <a:sym typeface="Playfair Display Medium"/>
              </a:rPr>
              <a:t>3000 doctors trained so far in India alone</a:t>
            </a:r>
            <a:br>
              <a:rPr lang="en" sz="3000" dirty="0">
                <a:latin typeface="Playfair Display Medium"/>
                <a:ea typeface="Playfair Display Medium"/>
                <a:cs typeface="Playfair Display Medium"/>
                <a:sym typeface="Playfair Display Medium"/>
              </a:rPr>
            </a:br>
            <a:endParaRPr sz="3000" dirty="0">
              <a:latin typeface="Playfair Display Medium"/>
              <a:ea typeface="Playfair Display Medium"/>
              <a:cs typeface="Playfair Display Medium"/>
              <a:sym typeface="Playfair Display Medium"/>
            </a:endParaRPr>
          </a:p>
          <a:p>
            <a:pPr lvl="0" indent="-457200" algn="l" rtl="0">
              <a:spcBef>
                <a:spcPts val="600"/>
              </a:spcBef>
              <a:spcAft>
                <a:spcPts val="0"/>
              </a:spcAft>
              <a:buClr>
                <a:schemeClr val="dk1"/>
              </a:buClr>
              <a:buSzPts val="1100"/>
              <a:buFont typeface="Courier New" panose="02070309020205020404" pitchFamily="49" charset="0"/>
              <a:buChar char="o"/>
            </a:pPr>
            <a:r>
              <a:rPr lang="en" sz="3000" dirty="0">
                <a:latin typeface="Playfair Display Medium"/>
                <a:ea typeface="Playfair Display Medium"/>
                <a:cs typeface="Playfair Display Medium"/>
                <a:sym typeface="Playfair Display Medium"/>
              </a:rPr>
              <a:t>343 doctors trained globally representing over 75 countries!</a:t>
            </a:r>
            <a:endParaRPr sz="3000" dirty="0">
              <a:latin typeface="Playfair Display Medium"/>
              <a:ea typeface="Playfair Display Medium"/>
              <a:cs typeface="Playfair Display Medium"/>
              <a:sym typeface="Playfair Display Medium"/>
            </a:endParaRPr>
          </a:p>
        </p:txBody>
      </p:sp>
      <p:pic>
        <p:nvPicPr>
          <p:cNvPr id="577" name="Google Shape;577;p43" descr="photo-1434030216411-0b793f4b4173.jpg"/>
          <p:cNvPicPr preferRelativeResize="0"/>
          <p:nvPr/>
        </p:nvPicPr>
        <p:blipFill rotWithShape="1">
          <a:blip r:embed="rId3">
            <a:alphaModFix/>
          </a:blip>
          <a:srcRect l="23367" r="21417"/>
          <a:stretch/>
        </p:blipFill>
        <p:spPr>
          <a:xfrm>
            <a:off x="0" y="0"/>
            <a:ext cx="2840000"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81"/>
        <p:cNvGrpSpPr/>
        <p:nvPr/>
      </p:nvGrpSpPr>
      <p:grpSpPr>
        <a:xfrm>
          <a:off x="0" y="0"/>
          <a:ext cx="0" cy="0"/>
          <a:chOff x="0" y="0"/>
          <a:chExt cx="0" cy="0"/>
        </a:xfrm>
      </p:grpSpPr>
      <p:sp>
        <p:nvSpPr>
          <p:cNvPr id="582" name="Google Shape;582;p44"/>
          <p:cNvSpPr txBox="1">
            <a:spLocks noGrp="1"/>
          </p:cNvSpPr>
          <p:nvPr>
            <p:ph type="sldNum" idx="12"/>
          </p:nvPr>
        </p:nvSpPr>
        <p:spPr>
          <a:xfrm>
            <a:off x="4297650" y="4646800"/>
            <a:ext cx="548700" cy="496500"/>
          </a:xfrm>
          <a:prstGeom prst="rect">
            <a:avLst/>
          </a:prstGeom>
        </p:spPr>
        <p:txBody>
          <a:bodyPr spcFirstLastPara="1" wrap="square" lIns="0" tIns="0" rIns="0" bIns="0" anchor="ctr" anchorCtr="0">
            <a:noAutofit/>
          </a:bodyPr>
          <a:lstStyle/>
          <a:p>
            <a:pPr marL="0" lvl="0" indent="0" algn="ctr" rtl="0">
              <a:spcBef>
                <a:spcPts val="0"/>
              </a:spcBef>
              <a:spcAft>
                <a:spcPts val="0"/>
              </a:spcAft>
              <a:buClr>
                <a:srgbClr val="000000"/>
              </a:buClr>
              <a:buSzPts val="1300"/>
              <a:buFont typeface="Arial"/>
              <a:buNone/>
            </a:pPr>
            <a:fld id="{00000000-1234-1234-1234-123412341234}" type="slidenum">
              <a:rPr lang="en"/>
              <a:t>32</a:t>
            </a:fld>
            <a:endParaRPr/>
          </a:p>
        </p:txBody>
      </p:sp>
      <p:pic>
        <p:nvPicPr>
          <p:cNvPr id="583" name="Google Shape;583;p44" title="WhatsApp Image 2025-11-05 at 8.09.56 AM.jpeg"/>
          <p:cNvPicPr preferRelativeResize="0"/>
          <p:nvPr/>
        </p:nvPicPr>
        <p:blipFill>
          <a:blip r:embed="rId3">
            <a:alphaModFix/>
          </a:blip>
          <a:srcRect b="4315"/>
          <a:stretch>
            <a:fillRect/>
          </a:stretch>
        </p:blipFill>
        <p:spPr>
          <a:xfrm>
            <a:off x="0" y="1"/>
            <a:ext cx="9144000" cy="51433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34F5C"/>
        </a:solidFill>
        <a:effectLst/>
      </p:bgPr>
    </p:bg>
    <p:spTree>
      <p:nvGrpSpPr>
        <p:cNvPr id="1" name="Shape 587"/>
        <p:cNvGrpSpPr/>
        <p:nvPr/>
      </p:nvGrpSpPr>
      <p:grpSpPr>
        <a:xfrm>
          <a:off x="0" y="0"/>
          <a:ext cx="0" cy="0"/>
          <a:chOff x="0" y="0"/>
          <a:chExt cx="0" cy="0"/>
        </a:xfrm>
      </p:grpSpPr>
      <p:sp>
        <p:nvSpPr>
          <p:cNvPr id="588" name="Google Shape;588;p45"/>
          <p:cNvSpPr txBox="1">
            <a:spLocks noGrp="1"/>
          </p:cNvSpPr>
          <p:nvPr>
            <p:ph type="ctrTitle"/>
          </p:nvPr>
        </p:nvSpPr>
        <p:spPr>
          <a:xfrm>
            <a:off x="845225" y="3777550"/>
            <a:ext cx="7864800" cy="877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solidFill>
                  <a:schemeClr val="lt1"/>
                </a:solidFill>
                <a:latin typeface="Playfair Display Medium"/>
                <a:ea typeface="Playfair Display Medium"/>
                <a:cs typeface="Playfair Display Medium"/>
                <a:sym typeface="Playfair Display Medium"/>
              </a:rPr>
              <a:t>Stories from across the Globe</a:t>
            </a:r>
            <a:endParaRPr sz="4000" dirty="0">
              <a:solidFill>
                <a:schemeClr val="lt1"/>
              </a:solidFill>
              <a:latin typeface="Playfair Display Medium"/>
              <a:ea typeface="Playfair Display Medium"/>
              <a:cs typeface="Playfair Display Medium"/>
              <a:sym typeface="Playfair Display Medium"/>
            </a:endParaRPr>
          </a:p>
        </p:txBody>
      </p:sp>
      <p:sp>
        <p:nvSpPr>
          <p:cNvPr id="589" name="Google Shape;589;p45"/>
          <p:cNvSpPr/>
          <p:nvPr/>
        </p:nvSpPr>
        <p:spPr>
          <a:xfrm>
            <a:off x="3370639" y="762748"/>
            <a:ext cx="2813981" cy="2556298"/>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93"/>
        <p:cNvGrpSpPr/>
        <p:nvPr/>
      </p:nvGrpSpPr>
      <p:grpSpPr>
        <a:xfrm>
          <a:off x="0" y="0"/>
          <a:ext cx="0" cy="0"/>
          <a:chOff x="0" y="0"/>
          <a:chExt cx="0" cy="0"/>
        </a:xfrm>
      </p:grpSpPr>
      <p:sp>
        <p:nvSpPr>
          <p:cNvPr id="594" name="Google Shape;594;p46"/>
          <p:cNvSpPr/>
          <p:nvPr/>
        </p:nvSpPr>
        <p:spPr>
          <a:xfrm>
            <a:off x="2450925" y="1323275"/>
            <a:ext cx="1711800" cy="124500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latin typeface="Playfair Display"/>
                <a:ea typeface="Playfair Display"/>
                <a:cs typeface="Playfair Display"/>
                <a:sym typeface="Playfair Display"/>
              </a:rPr>
              <a:t>“This course has made me know the importance of primary care in the healthcare system”</a:t>
            </a:r>
            <a:endParaRPr sz="1200" b="1">
              <a:latin typeface="Playfair Display"/>
              <a:ea typeface="Playfair Display"/>
              <a:cs typeface="Playfair Display"/>
              <a:sym typeface="Playfair Display"/>
            </a:endParaRPr>
          </a:p>
        </p:txBody>
      </p:sp>
      <p:sp>
        <p:nvSpPr>
          <p:cNvPr id="595" name="Google Shape;595;p46"/>
          <p:cNvSpPr/>
          <p:nvPr/>
        </p:nvSpPr>
        <p:spPr>
          <a:xfrm>
            <a:off x="6424275" y="3597050"/>
            <a:ext cx="1711800" cy="124500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Playfair Display"/>
                <a:ea typeface="Playfair Display"/>
                <a:cs typeface="Playfair Display"/>
                <a:sym typeface="Playfair Display"/>
              </a:rPr>
              <a:t>“Not to be served but to serve others”</a:t>
            </a:r>
            <a:endParaRPr b="1">
              <a:latin typeface="Playfair Display"/>
              <a:ea typeface="Playfair Display"/>
              <a:cs typeface="Playfair Display"/>
              <a:sym typeface="Playfair Display"/>
            </a:endParaRPr>
          </a:p>
        </p:txBody>
      </p:sp>
      <p:sp>
        <p:nvSpPr>
          <p:cNvPr id="596" name="Google Shape;596;p46"/>
          <p:cNvSpPr/>
          <p:nvPr/>
        </p:nvSpPr>
        <p:spPr>
          <a:xfrm>
            <a:off x="225850" y="3167175"/>
            <a:ext cx="1652400" cy="118530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latin typeface="Playfair Display"/>
                <a:ea typeface="Playfair Display"/>
                <a:cs typeface="Playfair Display"/>
                <a:sym typeface="Playfair Display"/>
              </a:rPr>
              <a:t>“The knowledge and skills I have acquired have made me a confident person”</a:t>
            </a:r>
            <a:endParaRPr sz="1200" b="1">
              <a:latin typeface="Playfair Display"/>
              <a:ea typeface="Playfair Display"/>
              <a:cs typeface="Playfair Display"/>
              <a:sym typeface="Playfair Display"/>
            </a:endParaRPr>
          </a:p>
        </p:txBody>
      </p:sp>
      <p:sp>
        <p:nvSpPr>
          <p:cNvPr id="597" name="Google Shape;597;p46"/>
          <p:cNvSpPr/>
          <p:nvPr/>
        </p:nvSpPr>
        <p:spPr>
          <a:xfrm>
            <a:off x="184100" y="138075"/>
            <a:ext cx="1864200" cy="118530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dirty="0">
                <a:latin typeface="Playfair Display"/>
                <a:ea typeface="Playfair Display"/>
                <a:cs typeface="Playfair Display"/>
                <a:sym typeface="Playfair Display"/>
              </a:rPr>
              <a:t>“This has broadened my perspective of Family Medicine from disease … to person!”</a:t>
            </a:r>
            <a:endParaRPr sz="1200" b="1" dirty="0">
              <a:latin typeface="Playfair Display"/>
              <a:ea typeface="Playfair Display"/>
              <a:cs typeface="Playfair Display"/>
              <a:sym typeface="Playfair Display"/>
            </a:endParaRPr>
          </a:p>
        </p:txBody>
      </p:sp>
      <p:sp>
        <p:nvSpPr>
          <p:cNvPr id="598" name="Google Shape;598;p46"/>
          <p:cNvSpPr/>
          <p:nvPr/>
        </p:nvSpPr>
        <p:spPr>
          <a:xfrm>
            <a:off x="2531300" y="3626900"/>
            <a:ext cx="1772100" cy="118530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Playfair Display"/>
                <a:ea typeface="Playfair Display"/>
                <a:cs typeface="Playfair Display"/>
                <a:sym typeface="Playfair Display"/>
              </a:rPr>
              <a:t>“Took learning to a newer horizon”</a:t>
            </a:r>
            <a:endParaRPr b="1">
              <a:latin typeface="Playfair Display"/>
              <a:ea typeface="Playfair Display"/>
              <a:cs typeface="Playfair Display"/>
              <a:sym typeface="Playfair Display"/>
            </a:endParaRPr>
          </a:p>
        </p:txBody>
      </p:sp>
      <p:sp>
        <p:nvSpPr>
          <p:cNvPr id="599" name="Google Shape;599;p46"/>
          <p:cNvSpPr/>
          <p:nvPr/>
        </p:nvSpPr>
        <p:spPr>
          <a:xfrm>
            <a:off x="5940325" y="253325"/>
            <a:ext cx="2025300" cy="143820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latin typeface="Playfair Display"/>
                <a:ea typeface="Playfair Display"/>
                <a:cs typeface="Playfair Display"/>
                <a:sym typeface="Playfair Display"/>
              </a:rPr>
              <a:t>“This training helped me realise the significant work that can be done by ONE multicompetent and dedicated Family Physician”</a:t>
            </a:r>
            <a:endParaRPr sz="1200" b="1">
              <a:latin typeface="Playfair Display"/>
              <a:ea typeface="Playfair Display"/>
              <a:cs typeface="Playfair Display"/>
              <a:sym typeface="Playfair Display"/>
            </a:endParaRPr>
          </a:p>
        </p:txBody>
      </p:sp>
      <p:sp>
        <p:nvSpPr>
          <p:cNvPr id="600" name="Google Shape;600;p46"/>
          <p:cNvSpPr/>
          <p:nvPr/>
        </p:nvSpPr>
        <p:spPr>
          <a:xfrm>
            <a:off x="4559200" y="2269375"/>
            <a:ext cx="1772100" cy="118530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300" b="1">
                <a:latin typeface="Playfair Display"/>
                <a:ea typeface="Playfair Display"/>
                <a:cs typeface="Playfair Display"/>
                <a:sym typeface="Playfair Display"/>
              </a:rPr>
              <a:t>“I am now able to give more time to listen to my patients”</a:t>
            </a:r>
            <a:endParaRPr sz="1300" b="1">
              <a:latin typeface="Playfair Display"/>
              <a:ea typeface="Playfair Display"/>
              <a:cs typeface="Playfair Display"/>
              <a:sym typeface="Playfair Display"/>
            </a:endParaRPr>
          </a:p>
        </p:txBody>
      </p:sp>
      <p:grpSp>
        <p:nvGrpSpPr>
          <p:cNvPr id="601" name="Google Shape;601;p46"/>
          <p:cNvGrpSpPr/>
          <p:nvPr/>
        </p:nvGrpSpPr>
        <p:grpSpPr>
          <a:xfrm>
            <a:off x="461033" y="2428078"/>
            <a:ext cx="445738" cy="442950"/>
            <a:chOff x="1442627" y="5710929"/>
            <a:chExt cx="594318" cy="590600"/>
          </a:xfrm>
        </p:grpSpPr>
        <p:sp>
          <p:nvSpPr>
            <p:cNvPr id="602" name="Google Shape;602;p46"/>
            <p:cNvSpPr/>
            <p:nvPr/>
          </p:nvSpPr>
          <p:spPr>
            <a:xfrm>
              <a:off x="1442627" y="5710929"/>
              <a:ext cx="594318" cy="405222"/>
            </a:xfrm>
            <a:custGeom>
              <a:avLst/>
              <a:gdLst/>
              <a:ahLst/>
              <a:cxnLst/>
              <a:rect l="l" t="t" r="r" b="b"/>
              <a:pathLst>
                <a:path w="734" h="500" extrusionOk="0">
                  <a:moveTo>
                    <a:pt x="699" y="500"/>
                  </a:moveTo>
                  <a:cubicBezTo>
                    <a:pt x="0" y="500"/>
                    <a:pt x="0" y="500"/>
                    <a:pt x="0" y="500"/>
                  </a:cubicBezTo>
                  <a:cubicBezTo>
                    <a:pt x="0" y="35"/>
                    <a:pt x="0" y="35"/>
                    <a:pt x="0" y="35"/>
                  </a:cubicBezTo>
                  <a:cubicBezTo>
                    <a:pt x="0" y="15"/>
                    <a:pt x="15" y="0"/>
                    <a:pt x="35" y="0"/>
                  </a:cubicBezTo>
                  <a:cubicBezTo>
                    <a:pt x="699" y="0"/>
                    <a:pt x="699" y="0"/>
                    <a:pt x="699" y="0"/>
                  </a:cubicBezTo>
                  <a:cubicBezTo>
                    <a:pt x="718" y="0"/>
                    <a:pt x="734" y="15"/>
                    <a:pt x="734" y="35"/>
                  </a:cubicBezTo>
                  <a:cubicBezTo>
                    <a:pt x="734" y="465"/>
                    <a:pt x="734" y="465"/>
                    <a:pt x="734" y="465"/>
                  </a:cubicBezTo>
                  <a:cubicBezTo>
                    <a:pt x="734" y="484"/>
                    <a:pt x="718" y="500"/>
                    <a:pt x="699" y="500"/>
                  </a:cubicBez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03" name="Google Shape;603;p46"/>
            <p:cNvSpPr/>
            <p:nvPr/>
          </p:nvSpPr>
          <p:spPr>
            <a:xfrm>
              <a:off x="1442627" y="6116151"/>
              <a:ext cx="349820" cy="97191"/>
            </a:xfrm>
            <a:custGeom>
              <a:avLst/>
              <a:gdLst/>
              <a:ahLst/>
              <a:cxnLst/>
              <a:rect l="l" t="t" r="r" b="b"/>
              <a:pathLst>
                <a:path w="1126" h="313" extrusionOk="0">
                  <a:moveTo>
                    <a:pt x="1126" y="313"/>
                  </a:moveTo>
                  <a:lnTo>
                    <a:pt x="0" y="0"/>
                  </a:lnTo>
                  <a:lnTo>
                    <a:pt x="1126" y="0"/>
                  </a:lnTo>
                  <a:lnTo>
                    <a:pt x="1126" y="313"/>
                  </a:lnTo>
                  <a:close/>
                </a:path>
              </a:pathLst>
            </a:custGeom>
            <a:solidFill>
              <a:srgbClr val="99999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04" name="Google Shape;604;p46"/>
            <p:cNvSpPr/>
            <p:nvPr/>
          </p:nvSpPr>
          <p:spPr>
            <a:xfrm>
              <a:off x="1573731" y="6152482"/>
              <a:ext cx="218715" cy="60861"/>
            </a:xfrm>
            <a:custGeom>
              <a:avLst/>
              <a:gdLst/>
              <a:ahLst/>
              <a:cxnLst/>
              <a:rect l="l" t="t" r="r" b="b"/>
              <a:pathLst>
                <a:path w="704" h="196" extrusionOk="0">
                  <a:moveTo>
                    <a:pt x="0" y="196"/>
                  </a:moveTo>
                  <a:lnTo>
                    <a:pt x="704" y="196"/>
                  </a:lnTo>
                  <a:lnTo>
                    <a:pt x="0" y="0"/>
                  </a:lnTo>
                  <a:lnTo>
                    <a:pt x="0" y="196"/>
                  </a:ln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05" name="Google Shape;605;p46"/>
            <p:cNvSpPr/>
            <p:nvPr/>
          </p:nvSpPr>
          <p:spPr>
            <a:xfrm>
              <a:off x="1573731" y="6213343"/>
              <a:ext cx="109358" cy="88186"/>
            </a:xfrm>
            <a:custGeom>
              <a:avLst/>
              <a:gdLst/>
              <a:ahLst/>
              <a:cxnLst/>
              <a:rect l="l" t="t" r="r" b="b"/>
              <a:pathLst>
                <a:path w="352" h="284" extrusionOk="0">
                  <a:moveTo>
                    <a:pt x="352" y="284"/>
                  </a:moveTo>
                  <a:lnTo>
                    <a:pt x="0" y="0"/>
                  </a:lnTo>
                  <a:lnTo>
                    <a:pt x="352" y="0"/>
                  </a:lnTo>
                  <a:lnTo>
                    <a:pt x="352" y="284"/>
                  </a:lnTo>
                  <a:close/>
                </a:path>
              </a:pathLst>
            </a:custGeom>
            <a:solidFill>
              <a:srgbClr val="BD2A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06" name="Google Shape;606;p46"/>
            <p:cNvSpPr/>
            <p:nvPr/>
          </p:nvSpPr>
          <p:spPr>
            <a:xfrm>
              <a:off x="1573731" y="6213343"/>
              <a:ext cx="109358" cy="88186"/>
            </a:xfrm>
            <a:custGeom>
              <a:avLst/>
              <a:gdLst/>
              <a:ahLst/>
              <a:cxnLst/>
              <a:rect l="l" t="t" r="r" b="b"/>
              <a:pathLst>
                <a:path w="352" h="284" extrusionOk="0">
                  <a:moveTo>
                    <a:pt x="352" y="284"/>
                  </a:moveTo>
                  <a:lnTo>
                    <a:pt x="0" y="0"/>
                  </a:lnTo>
                  <a:lnTo>
                    <a:pt x="352" y="0"/>
                  </a:lnTo>
                  <a:lnTo>
                    <a:pt x="352" y="284"/>
                  </a:lnTo>
                </a:path>
              </a:pathLst>
            </a:custGeom>
            <a:solidFill>
              <a:srgbClr val="99999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607" name="Google Shape;607;p46"/>
          <p:cNvGrpSpPr/>
          <p:nvPr/>
        </p:nvGrpSpPr>
        <p:grpSpPr>
          <a:xfrm>
            <a:off x="1660558" y="1613928"/>
            <a:ext cx="445738" cy="442950"/>
            <a:chOff x="1442627" y="5710929"/>
            <a:chExt cx="594318" cy="590600"/>
          </a:xfrm>
        </p:grpSpPr>
        <p:sp>
          <p:nvSpPr>
            <p:cNvPr id="608" name="Google Shape;608;p46"/>
            <p:cNvSpPr/>
            <p:nvPr/>
          </p:nvSpPr>
          <p:spPr>
            <a:xfrm>
              <a:off x="1442627" y="5710929"/>
              <a:ext cx="594318" cy="405222"/>
            </a:xfrm>
            <a:custGeom>
              <a:avLst/>
              <a:gdLst/>
              <a:ahLst/>
              <a:cxnLst/>
              <a:rect l="l" t="t" r="r" b="b"/>
              <a:pathLst>
                <a:path w="734" h="500" extrusionOk="0">
                  <a:moveTo>
                    <a:pt x="699" y="500"/>
                  </a:moveTo>
                  <a:cubicBezTo>
                    <a:pt x="0" y="500"/>
                    <a:pt x="0" y="500"/>
                    <a:pt x="0" y="500"/>
                  </a:cubicBezTo>
                  <a:cubicBezTo>
                    <a:pt x="0" y="35"/>
                    <a:pt x="0" y="35"/>
                    <a:pt x="0" y="35"/>
                  </a:cubicBezTo>
                  <a:cubicBezTo>
                    <a:pt x="0" y="15"/>
                    <a:pt x="15" y="0"/>
                    <a:pt x="35" y="0"/>
                  </a:cubicBezTo>
                  <a:cubicBezTo>
                    <a:pt x="699" y="0"/>
                    <a:pt x="699" y="0"/>
                    <a:pt x="699" y="0"/>
                  </a:cubicBezTo>
                  <a:cubicBezTo>
                    <a:pt x="718" y="0"/>
                    <a:pt x="734" y="15"/>
                    <a:pt x="734" y="35"/>
                  </a:cubicBezTo>
                  <a:cubicBezTo>
                    <a:pt x="734" y="465"/>
                    <a:pt x="734" y="465"/>
                    <a:pt x="734" y="465"/>
                  </a:cubicBezTo>
                  <a:cubicBezTo>
                    <a:pt x="734" y="484"/>
                    <a:pt x="718" y="500"/>
                    <a:pt x="699" y="500"/>
                  </a:cubicBez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09" name="Google Shape;609;p46"/>
            <p:cNvSpPr/>
            <p:nvPr/>
          </p:nvSpPr>
          <p:spPr>
            <a:xfrm>
              <a:off x="1442627" y="6116151"/>
              <a:ext cx="349820" cy="97191"/>
            </a:xfrm>
            <a:custGeom>
              <a:avLst/>
              <a:gdLst/>
              <a:ahLst/>
              <a:cxnLst/>
              <a:rect l="l" t="t" r="r" b="b"/>
              <a:pathLst>
                <a:path w="1126" h="313" extrusionOk="0">
                  <a:moveTo>
                    <a:pt x="1126" y="313"/>
                  </a:moveTo>
                  <a:lnTo>
                    <a:pt x="0" y="0"/>
                  </a:lnTo>
                  <a:lnTo>
                    <a:pt x="1126" y="0"/>
                  </a:lnTo>
                  <a:lnTo>
                    <a:pt x="1126" y="313"/>
                  </a:lnTo>
                  <a:close/>
                </a:path>
              </a:pathLst>
            </a:custGeom>
            <a:solidFill>
              <a:srgbClr val="99999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10" name="Google Shape;610;p46"/>
            <p:cNvSpPr/>
            <p:nvPr/>
          </p:nvSpPr>
          <p:spPr>
            <a:xfrm>
              <a:off x="1573731" y="6152482"/>
              <a:ext cx="218715" cy="60861"/>
            </a:xfrm>
            <a:custGeom>
              <a:avLst/>
              <a:gdLst/>
              <a:ahLst/>
              <a:cxnLst/>
              <a:rect l="l" t="t" r="r" b="b"/>
              <a:pathLst>
                <a:path w="704" h="196" extrusionOk="0">
                  <a:moveTo>
                    <a:pt x="0" y="196"/>
                  </a:moveTo>
                  <a:lnTo>
                    <a:pt x="704" y="196"/>
                  </a:lnTo>
                  <a:lnTo>
                    <a:pt x="0" y="0"/>
                  </a:lnTo>
                  <a:lnTo>
                    <a:pt x="0" y="196"/>
                  </a:ln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11" name="Google Shape;611;p46"/>
            <p:cNvSpPr/>
            <p:nvPr/>
          </p:nvSpPr>
          <p:spPr>
            <a:xfrm>
              <a:off x="1573731" y="6213343"/>
              <a:ext cx="109358" cy="88186"/>
            </a:xfrm>
            <a:custGeom>
              <a:avLst/>
              <a:gdLst/>
              <a:ahLst/>
              <a:cxnLst/>
              <a:rect l="l" t="t" r="r" b="b"/>
              <a:pathLst>
                <a:path w="352" h="284" extrusionOk="0">
                  <a:moveTo>
                    <a:pt x="352" y="284"/>
                  </a:moveTo>
                  <a:lnTo>
                    <a:pt x="0" y="0"/>
                  </a:lnTo>
                  <a:lnTo>
                    <a:pt x="352" y="0"/>
                  </a:lnTo>
                  <a:lnTo>
                    <a:pt x="352" y="284"/>
                  </a:lnTo>
                  <a:close/>
                </a:path>
              </a:pathLst>
            </a:custGeom>
            <a:solidFill>
              <a:srgbClr val="BD2A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12" name="Google Shape;612;p46"/>
            <p:cNvSpPr/>
            <p:nvPr/>
          </p:nvSpPr>
          <p:spPr>
            <a:xfrm>
              <a:off x="1573731" y="6213343"/>
              <a:ext cx="109358" cy="88186"/>
            </a:xfrm>
            <a:custGeom>
              <a:avLst/>
              <a:gdLst/>
              <a:ahLst/>
              <a:cxnLst/>
              <a:rect l="l" t="t" r="r" b="b"/>
              <a:pathLst>
                <a:path w="352" h="284" extrusionOk="0">
                  <a:moveTo>
                    <a:pt x="352" y="284"/>
                  </a:moveTo>
                  <a:lnTo>
                    <a:pt x="0" y="0"/>
                  </a:lnTo>
                  <a:lnTo>
                    <a:pt x="352" y="0"/>
                  </a:lnTo>
                  <a:lnTo>
                    <a:pt x="352" y="284"/>
                  </a:lnTo>
                </a:path>
              </a:pathLst>
            </a:custGeom>
            <a:solidFill>
              <a:srgbClr val="99999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613" name="Google Shape;613;p46"/>
          <p:cNvGrpSpPr/>
          <p:nvPr/>
        </p:nvGrpSpPr>
        <p:grpSpPr>
          <a:xfrm>
            <a:off x="1602558" y="4573953"/>
            <a:ext cx="445738" cy="442950"/>
            <a:chOff x="1442627" y="5710929"/>
            <a:chExt cx="594318" cy="590600"/>
          </a:xfrm>
        </p:grpSpPr>
        <p:sp>
          <p:nvSpPr>
            <p:cNvPr id="614" name="Google Shape;614;p46"/>
            <p:cNvSpPr/>
            <p:nvPr/>
          </p:nvSpPr>
          <p:spPr>
            <a:xfrm>
              <a:off x="1442627" y="5710929"/>
              <a:ext cx="594318" cy="405222"/>
            </a:xfrm>
            <a:custGeom>
              <a:avLst/>
              <a:gdLst/>
              <a:ahLst/>
              <a:cxnLst/>
              <a:rect l="l" t="t" r="r" b="b"/>
              <a:pathLst>
                <a:path w="734" h="500" extrusionOk="0">
                  <a:moveTo>
                    <a:pt x="699" y="500"/>
                  </a:moveTo>
                  <a:cubicBezTo>
                    <a:pt x="0" y="500"/>
                    <a:pt x="0" y="500"/>
                    <a:pt x="0" y="500"/>
                  </a:cubicBezTo>
                  <a:cubicBezTo>
                    <a:pt x="0" y="35"/>
                    <a:pt x="0" y="35"/>
                    <a:pt x="0" y="35"/>
                  </a:cubicBezTo>
                  <a:cubicBezTo>
                    <a:pt x="0" y="15"/>
                    <a:pt x="15" y="0"/>
                    <a:pt x="35" y="0"/>
                  </a:cubicBezTo>
                  <a:cubicBezTo>
                    <a:pt x="699" y="0"/>
                    <a:pt x="699" y="0"/>
                    <a:pt x="699" y="0"/>
                  </a:cubicBezTo>
                  <a:cubicBezTo>
                    <a:pt x="718" y="0"/>
                    <a:pt x="734" y="15"/>
                    <a:pt x="734" y="35"/>
                  </a:cubicBezTo>
                  <a:cubicBezTo>
                    <a:pt x="734" y="465"/>
                    <a:pt x="734" y="465"/>
                    <a:pt x="734" y="465"/>
                  </a:cubicBezTo>
                  <a:cubicBezTo>
                    <a:pt x="734" y="484"/>
                    <a:pt x="718" y="500"/>
                    <a:pt x="699" y="500"/>
                  </a:cubicBez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15" name="Google Shape;615;p46"/>
            <p:cNvSpPr/>
            <p:nvPr/>
          </p:nvSpPr>
          <p:spPr>
            <a:xfrm>
              <a:off x="1442627" y="6116151"/>
              <a:ext cx="349820" cy="97191"/>
            </a:xfrm>
            <a:custGeom>
              <a:avLst/>
              <a:gdLst/>
              <a:ahLst/>
              <a:cxnLst/>
              <a:rect l="l" t="t" r="r" b="b"/>
              <a:pathLst>
                <a:path w="1126" h="313" extrusionOk="0">
                  <a:moveTo>
                    <a:pt x="1126" y="313"/>
                  </a:moveTo>
                  <a:lnTo>
                    <a:pt x="0" y="0"/>
                  </a:lnTo>
                  <a:lnTo>
                    <a:pt x="1126" y="0"/>
                  </a:lnTo>
                  <a:lnTo>
                    <a:pt x="1126" y="313"/>
                  </a:lnTo>
                  <a:close/>
                </a:path>
              </a:pathLst>
            </a:custGeom>
            <a:solidFill>
              <a:srgbClr val="99999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16" name="Google Shape;616;p46"/>
            <p:cNvSpPr/>
            <p:nvPr/>
          </p:nvSpPr>
          <p:spPr>
            <a:xfrm>
              <a:off x="1573731" y="6152482"/>
              <a:ext cx="218715" cy="60861"/>
            </a:xfrm>
            <a:custGeom>
              <a:avLst/>
              <a:gdLst/>
              <a:ahLst/>
              <a:cxnLst/>
              <a:rect l="l" t="t" r="r" b="b"/>
              <a:pathLst>
                <a:path w="704" h="196" extrusionOk="0">
                  <a:moveTo>
                    <a:pt x="0" y="196"/>
                  </a:moveTo>
                  <a:lnTo>
                    <a:pt x="704" y="196"/>
                  </a:lnTo>
                  <a:lnTo>
                    <a:pt x="0" y="0"/>
                  </a:lnTo>
                  <a:lnTo>
                    <a:pt x="0" y="196"/>
                  </a:ln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17" name="Google Shape;617;p46"/>
            <p:cNvSpPr/>
            <p:nvPr/>
          </p:nvSpPr>
          <p:spPr>
            <a:xfrm>
              <a:off x="1573731" y="6213343"/>
              <a:ext cx="109358" cy="88186"/>
            </a:xfrm>
            <a:custGeom>
              <a:avLst/>
              <a:gdLst/>
              <a:ahLst/>
              <a:cxnLst/>
              <a:rect l="l" t="t" r="r" b="b"/>
              <a:pathLst>
                <a:path w="352" h="284" extrusionOk="0">
                  <a:moveTo>
                    <a:pt x="352" y="284"/>
                  </a:moveTo>
                  <a:lnTo>
                    <a:pt x="0" y="0"/>
                  </a:lnTo>
                  <a:lnTo>
                    <a:pt x="352" y="0"/>
                  </a:lnTo>
                  <a:lnTo>
                    <a:pt x="352" y="284"/>
                  </a:lnTo>
                  <a:close/>
                </a:path>
              </a:pathLst>
            </a:custGeom>
            <a:solidFill>
              <a:srgbClr val="BD2A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18" name="Google Shape;618;p46"/>
            <p:cNvSpPr/>
            <p:nvPr/>
          </p:nvSpPr>
          <p:spPr>
            <a:xfrm>
              <a:off x="1573731" y="6213343"/>
              <a:ext cx="109358" cy="88186"/>
            </a:xfrm>
            <a:custGeom>
              <a:avLst/>
              <a:gdLst/>
              <a:ahLst/>
              <a:cxnLst/>
              <a:rect l="l" t="t" r="r" b="b"/>
              <a:pathLst>
                <a:path w="352" h="284" extrusionOk="0">
                  <a:moveTo>
                    <a:pt x="352" y="284"/>
                  </a:moveTo>
                  <a:lnTo>
                    <a:pt x="0" y="0"/>
                  </a:lnTo>
                  <a:lnTo>
                    <a:pt x="352" y="0"/>
                  </a:lnTo>
                  <a:lnTo>
                    <a:pt x="352" y="284"/>
                  </a:lnTo>
                </a:path>
              </a:pathLst>
            </a:custGeom>
            <a:solidFill>
              <a:srgbClr val="99999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619" name="Google Shape;619;p46"/>
          <p:cNvGrpSpPr/>
          <p:nvPr/>
        </p:nvGrpSpPr>
        <p:grpSpPr>
          <a:xfrm>
            <a:off x="2621233" y="204228"/>
            <a:ext cx="445738" cy="442950"/>
            <a:chOff x="1442627" y="5710929"/>
            <a:chExt cx="594318" cy="590600"/>
          </a:xfrm>
        </p:grpSpPr>
        <p:sp>
          <p:nvSpPr>
            <p:cNvPr id="620" name="Google Shape;620;p46"/>
            <p:cNvSpPr/>
            <p:nvPr/>
          </p:nvSpPr>
          <p:spPr>
            <a:xfrm>
              <a:off x="1442627" y="5710929"/>
              <a:ext cx="594318" cy="405222"/>
            </a:xfrm>
            <a:custGeom>
              <a:avLst/>
              <a:gdLst/>
              <a:ahLst/>
              <a:cxnLst/>
              <a:rect l="l" t="t" r="r" b="b"/>
              <a:pathLst>
                <a:path w="734" h="500" extrusionOk="0">
                  <a:moveTo>
                    <a:pt x="699" y="500"/>
                  </a:moveTo>
                  <a:cubicBezTo>
                    <a:pt x="0" y="500"/>
                    <a:pt x="0" y="500"/>
                    <a:pt x="0" y="500"/>
                  </a:cubicBezTo>
                  <a:cubicBezTo>
                    <a:pt x="0" y="35"/>
                    <a:pt x="0" y="35"/>
                    <a:pt x="0" y="35"/>
                  </a:cubicBezTo>
                  <a:cubicBezTo>
                    <a:pt x="0" y="15"/>
                    <a:pt x="15" y="0"/>
                    <a:pt x="35" y="0"/>
                  </a:cubicBezTo>
                  <a:cubicBezTo>
                    <a:pt x="699" y="0"/>
                    <a:pt x="699" y="0"/>
                    <a:pt x="699" y="0"/>
                  </a:cubicBezTo>
                  <a:cubicBezTo>
                    <a:pt x="718" y="0"/>
                    <a:pt x="734" y="15"/>
                    <a:pt x="734" y="35"/>
                  </a:cubicBezTo>
                  <a:cubicBezTo>
                    <a:pt x="734" y="465"/>
                    <a:pt x="734" y="465"/>
                    <a:pt x="734" y="465"/>
                  </a:cubicBezTo>
                  <a:cubicBezTo>
                    <a:pt x="734" y="484"/>
                    <a:pt x="718" y="500"/>
                    <a:pt x="699" y="500"/>
                  </a:cubicBez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21" name="Google Shape;621;p46"/>
            <p:cNvSpPr/>
            <p:nvPr/>
          </p:nvSpPr>
          <p:spPr>
            <a:xfrm>
              <a:off x="1442627" y="6116151"/>
              <a:ext cx="349820" cy="97191"/>
            </a:xfrm>
            <a:custGeom>
              <a:avLst/>
              <a:gdLst/>
              <a:ahLst/>
              <a:cxnLst/>
              <a:rect l="l" t="t" r="r" b="b"/>
              <a:pathLst>
                <a:path w="1126" h="313" extrusionOk="0">
                  <a:moveTo>
                    <a:pt x="1126" y="313"/>
                  </a:moveTo>
                  <a:lnTo>
                    <a:pt x="0" y="0"/>
                  </a:lnTo>
                  <a:lnTo>
                    <a:pt x="1126" y="0"/>
                  </a:lnTo>
                  <a:lnTo>
                    <a:pt x="1126" y="313"/>
                  </a:lnTo>
                  <a:close/>
                </a:path>
              </a:pathLst>
            </a:custGeom>
            <a:solidFill>
              <a:srgbClr val="99999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22" name="Google Shape;622;p46"/>
            <p:cNvSpPr/>
            <p:nvPr/>
          </p:nvSpPr>
          <p:spPr>
            <a:xfrm>
              <a:off x="1573731" y="6152482"/>
              <a:ext cx="218715" cy="60861"/>
            </a:xfrm>
            <a:custGeom>
              <a:avLst/>
              <a:gdLst/>
              <a:ahLst/>
              <a:cxnLst/>
              <a:rect l="l" t="t" r="r" b="b"/>
              <a:pathLst>
                <a:path w="704" h="196" extrusionOk="0">
                  <a:moveTo>
                    <a:pt x="0" y="196"/>
                  </a:moveTo>
                  <a:lnTo>
                    <a:pt x="704" y="196"/>
                  </a:lnTo>
                  <a:lnTo>
                    <a:pt x="0" y="0"/>
                  </a:lnTo>
                  <a:lnTo>
                    <a:pt x="0" y="196"/>
                  </a:ln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23" name="Google Shape;623;p46"/>
            <p:cNvSpPr/>
            <p:nvPr/>
          </p:nvSpPr>
          <p:spPr>
            <a:xfrm>
              <a:off x="1573731" y="6213343"/>
              <a:ext cx="109358" cy="88186"/>
            </a:xfrm>
            <a:custGeom>
              <a:avLst/>
              <a:gdLst/>
              <a:ahLst/>
              <a:cxnLst/>
              <a:rect l="l" t="t" r="r" b="b"/>
              <a:pathLst>
                <a:path w="352" h="284" extrusionOk="0">
                  <a:moveTo>
                    <a:pt x="352" y="284"/>
                  </a:moveTo>
                  <a:lnTo>
                    <a:pt x="0" y="0"/>
                  </a:lnTo>
                  <a:lnTo>
                    <a:pt x="352" y="0"/>
                  </a:lnTo>
                  <a:lnTo>
                    <a:pt x="352" y="284"/>
                  </a:lnTo>
                  <a:close/>
                </a:path>
              </a:pathLst>
            </a:custGeom>
            <a:solidFill>
              <a:srgbClr val="BD2A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24" name="Google Shape;624;p46"/>
            <p:cNvSpPr/>
            <p:nvPr/>
          </p:nvSpPr>
          <p:spPr>
            <a:xfrm>
              <a:off x="1573731" y="6213343"/>
              <a:ext cx="109358" cy="88186"/>
            </a:xfrm>
            <a:custGeom>
              <a:avLst/>
              <a:gdLst/>
              <a:ahLst/>
              <a:cxnLst/>
              <a:rect l="l" t="t" r="r" b="b"/>
              <a:pathLst>
                <a:path w="352" h="284" extrusionOk="0">
                  <a:moveTo>
                    <a:pt x="352" y="284"/>
                  </a:moveTo>
                  <a:lnTo>
                    <a:pt x="0" y="0"/>
                  </a:lnTo>
                  <a:lnTo>
                    <a:pt x="352" y="0"/>
                  </a:lnTo>
                  <a:lnTo>
                    <a:pt x="352" y="284"/>
                  </a:lnTo>
                </a:path>
              </a:pathLst>
            </a:custGeom>
            <a:solidFill>
              <a:srgbClr val="99999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625" name="Google Shape;625;p46"/>
          <p:cNvGrpSpPr/>
          <p:nvPr/>
        </p:nvGrpSpPr>
        <p:grpSpPr>
          <a:xfrm>
            <a:off x="4695233" y="1323278"/>
            <a:ext cx="445738" cy="442950"/>
            <a:chOff x="1442627" y="5710929"/>
            <a:chExt cx="594318" cy="590600"/>
          </a:xfrm>
        </p:grpSpPr>
        <p:sp>
          <p:nvSpPr>
            <p:cNvPr id="626" name="Google Shape;626;p46"/>
            <p:cNvSpPr/>
            <p:nvPr/>
          </p:nvSpPr>
          <p:spPr>
            <a:xfrm>
              <a:off x="1442627" y="5710929"/>
              <a:ext cx="594318" cy="405222"/>
            </a:xfrm>
            <a:custGeom>
              <a:avLst/>
              <a:gdLst/>
              <a:ahLst/>
              <a:cxnLst/>
              <a:rect l="l" t="t" r="r" b="b"/>
              <a:pathLst>
                <a:path w="734" h="500" extrusionOk="0">
                  <a:moveTo>
                    <a:pt x="699" y="500"/>
                  </a:moveTo>
                  <a:cubicBezTo>
                    <a:pt x="0" y="500"/>
                    <a:pt x="0" y="500"/>
                    <a:pt x="0" y="500"/>
                  </a:cubicBezTo>
                  <a:cubicBezTo>
                    <a:pt x="0" y="35"/>
                    <a:pt x="0" y="35"/>
                    <a:pt x="0" y="35"/>
                  </a:cubicBezTo>
                  <a:cubicBezTo>
                    <a:pt x="0" y="15"/>
                    <a:pt x="15" y="0"/>
                    <a:pt x="35" y="0"/>
                  </a:cubicBezTo>
                  <a:cubicBezTo>
                    <a:pt x="699" y="0"/>
                    <a:pt x="699" y="0"/>
                    <a:pt x="699" y="0"/>
                  </a:cubicBezTo>
                  <a:cubicBezTo>
                    <a:pt x="718" y="0"/>
                    <a:pt x="734" y="15"/>
                    <a:pt x="734" y="35"/>
                  </a:cubicBezTo>
                  <a:cubicBezTo>
                    <a:pt x="734" y="465"/>
                    <a:pt x="734" y="465"/>
                    <a:pt x="734" y="465"/>
                  </a:cubicBezTo>
                  <a:cubicBezTo>
                    <a:pt x="734" y="484"/>
                    <a:pt x="718" y="500"/>
                    <a:pt x="699" y="500"/>
                  </a:cubicBez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27" name="Google Shape;627;p46"/>
            <p:cNvSpPr/>
            <p:nvPr/>
          </p:nvSpPr>
          <p:spPr>
            <a:xfrm>
              <a:off x="1442627" y="6116151"/>
              <a:ext cx="349820" cy="97191"/>
            </a:xfrm>
            <a:custGeom>
              <a:avLst/>
              <a:gdLst/>
              <a:ahLst/>
              <a:cxnLst/>
              <a:rect l="l" t="t" r="r" b="b"/>
              <a:pathLst>
                <a:path w="1126" h="313" extrusionOk="0">
                  <a:moveTo>
                    <a:pt x="1126" y="313"/>
                  </a:moveTo>
                  <a:lnTo>
                    <a:pt x="0" y="0"/>
                  </a:lnTo>
                  <a:lnTo>
                    <a:pt x="1126" y="0"/>
                  </a:lnTo>
                  <a:lnTo>
                    <a:pt x="1126" y="313"/>
                  </a:lnTo>
                  <a:close/>
                </a:path>
              </a:pathLst>
            </a:custGeom>
            <a:solidFill>
              <a:srgbClr val="99999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28" name="Google Shape;628;p46"/>
            <p:cNvSpPr/>
            <p:nvPr/>
          </p:nvSpPr>
          <p:spPr>
            <a:xfrm>
              <a:off x="1573731" y="6152482"/>
              <a:ext cx="218715" cy="60861"/>
            </a:xfrm>
            <a:custGeom>
              <a:avLst/>
              <a:gdLst/>
              <a:ahLst/>
              <a:cxnLst/>
              <a:rect l="l" t="t" r="r" b="b"/>
              <a:pathLst>
                <a:path w="704" h="196" extrusionOk="0">
                  <a:moveTo>
                    <a:pt x="0" y="196"/>
                  </a:moveTo>
                  <a:lnTo>
                    <a:pt x="704" y="196"/>
                  </a:lnTo>
                  <a:lnTo>
                    <a:pt x="0" y="0"/>
                  </a:lnTo>
                  <a:lnTo>
                    <a:pt x="0" y="196"/>
                  </a:ln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29" name="Google Shape;629;p46"/>
            <p:cNvSpPr/>
            <p:nvPr/>
          </p:nvSpPr>
          <p:spPr>
            <a:xfrm>
              <a:off x="1573731" y="6213343"/>
              <a:ext cx="109358" cy="88186"/>
            </a:xfrm>
            <a:custGeom>
              <a:avLst/>
              <a:gdLst/>
              <a:ahLst/>
              <a:cxnLst/>
              <a:rect l="l" t="t" r="r" b="b"/>
              <a:pathLst>
                <a:path w="352" h="284" extrusionOk="0">
                  <a:moveTo>
                    <a:pt x="352" y="284"/>
                  </a:moveTo>
                  <a:lnTo>
                    <a:pt x="0" y="0"/>
                  </a:lnTo>
                  <a:lnTo>
                    <a:pt x="352" y="0"/>
                  </a:lnTo>
                  <a:lnTo>
                    <a:pt x="352" y="284"/>
                  </a:lnTo>
                  <a:close/>
                </a:path>
              </a:pathLst>
            </a:custGeom>
            <a:solidFill>
              <a:srgbClr val="BD2A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30" name="Google Shape;630;p46"/>
            <p:cNvSpPr/>
            <p:nvPr/>
          </p:nvSpPr>
          <p:spPr>
            <a:xfrm>
              <a:off x="1573731" y="6213343"/>
              <a:ext cx="109358" cy="88186"/>
            </a:xfrm>
            <a:custGeom>
              <a:avLst/>
              <a:gdLst/>
              <a:ahLst/>
              <a:cxnLst/>
              <a:rect l="l" t="t" r="r" b="b"/>
              <a:pathLst>
                <a:path w="352" h="284" extrusionOk="0">
                  <a:moveTo>
                    <a:pt x="352" y="284"/>
                  </a:moveTo>
                  <a:lnTo>
                    <a:pt x="0" y="0"/>
                  </a:lnTo>
                  <a:lnTo>
                    <a:pt x="352" y="0"/>
                  </a:lnTo>
                  <a:lnTo>
                    <a:pt x="352" y="284"/>
                  </a:lnTo>
                </a:path>
              </a:pathLst>
            </a:custGeom>
            <a:solidFill>
              <a:srgbClr val="99999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631" name="Google Shape;631;p46"/>
          <p:cNvGrpSpPr/>
          <p:nvPr/>
        </p:nvGrpSpPr>
        <p:grpSpPr>
          <a:xfrm>
            <a:off x="5140970" y="4352478"/>
            <a:ext cx="445738" cy="442950"/>
            <a:chOff x="1442627" y="5710929"/>
            <a:chExt cx="594318" cy="590600"/>
          </a:xfrm>
        </p:grpSpPr>
        <p:sp>
          <p:nvSpPr>
            <p:cNvPr id="632" name="Google Shape;632;p46"/>
            <p:cNvSpPr/>
            <p:nvPr/>
          </p:nvSpPr>
          <p:spPr>
            <a:xfrm>
              <a:off x="1442627" y="5710929"/>
              <a:ext cx="594318" cy="405222"/>
            </a:xfrm>
            <a:custGeom>
              <a:avLst/>
              <a:gdLst/>
              <a:ahLst/>
              <a:cxnLst/>
              <a:rect l="l" t="t" r="r" b="b"/>
              <a:pathLst>
                <a:path w="734" h="500" extrusionOk="0">
                  <a:moveTo>
                    <a:pt x="699" y="500"/>
                  </a:moveTo>
                  <a:cubicBezTo>
                    <a:pt x="0" y="500"/>
                    <a:pt x="0" y="500"/>
                    <a:pt x="0" y="500"/>
                  </a:cubicBezTo>
                  <a:cubicBezTo>
                    <a:pt x="0" y="35"/>
                    <a:pt x="0" y="35"/>
                    <a:pt x="0" y="35"/>
                  </a:cubicBezTo>
                  <a:cubicBezTo>
                    <a:pt x="0" y="15"/>
                    <a:pt x="15" y="0"/>
                    <a:pt x="35" y="0"/>
                  </a:cubicBezTo>
                  <a:cubicBezTo>
                    <a:pt x="699" y="0"/>
                    <a:pt x="699" y="0"/>
                    <a:pt x="699" y="0"/>
                  </a:cubicBezTo>
                  <a:cubicBezTo>
                    <a:pt x="718" y="0"/>
                    <a:pt x="734" y="15"/>
                    <a:pt x="734" y="35"/>
                  </a:cubicBezTo>
                  <a:cubicBezTo>
                    <a:pt x="734" y="465"/>
                    <a:pt x="734" y="465"/>
                    <a:pt x="734" y="465"/>
                  </a:cubicBezTo>
                  <a:cubicBezTo>
                    <a:pt x="734" y="484"/>
                    <a:pt x="718" y="500"/>
                    <a:pt x="699" y="500"/>
                  </a:cubicBez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33" name="Google Shape;633;p46"/>
            <p:cNvSpPr/>
            <p:nvPr/>
          </p:nvSpPr>
          <p:spPr>
            <a:xfrm>
              <a:off x="1442627" y="6116151"/>
              <a:ext cx="349820" cy="97191"/>
            </a:xfrm>
            <a:custGeom>
              <a:avLst/>
              <a:gdLst/>
              <a:ahLst/>
              <a:cxnLst/>
              <a:rect l="l" t="t" r="r" b="b"/>
              <a:pathLst>
                <a:path w="1126" h="313" extrusionOk="0">
                  <a:moveTo>
                    <a:pt x="1126" y="313"/>
                  </a:moveTo>
                  <a:lnTo>
                    <a:pt x="0" y="0"/>
                  </a:lnTo>
                  <a:lnTo>
                    <a:pt x="1126" y="0"/>
                  </a:lnTo>
                  <a:lnTo>
                    <a:pt x="1126" y="313"/>
                  </a:lnTo>
                  <a:close/>
                </a:path>
              </a:pathLst>
            </a:custGeom>
            <a:solidFill>
              <a:srgbClr val="99999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34" name="Google Shape;634;p46"/>
            <p:cNvSpPr/>
            <p:nvPr/>
          </p:nvSpPr>
          <p:spPr>
            <a:xfrm>
              <a:off x="1573731" y="6152482"/>
              <a:ext cx="218715" cy="60861"/>
            </a:xfrm>
            <a:custGeom>
              <a:avLst/>
              <a:gdLst/>
              <a:ahLst/>
              <a:cxnLst/>
              <a:rect l="l" t="t" r="r" b="b"/>
              <a:pathLst>
                <a:path w="704" h="196" extrusionOk="0">
                  <a:moveTo>
                    <a:pt x="0" y="196"/>
                  </a:moveTo>
                  <a:lnTo>
                    <a:pt x="704" y="196"/>
                  </a:lnTo>
                  <a:lnTo>
                    <a:pt x="0" y="0"/>
                  </a:lnTo>
                  <a:lnTo>
                    <a:pt x="0" y="196"/>
                  </a:ln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35" name="Google Shape;635;p46"/>
            <p:cNvSpPr/>
            <p:nvPr/>
          </p:nvSpPr>
          <p:spPr>
            <a:xfrm>
              <a:off x="1573731" y="6213343"/>
              <a:ext cx="109358" cy="88186"/>
            </a:xfrm>
            <a:custGeom>
              <a:avLst/>
              <a:gdLst/>
              <a:ahLst/>
              <a:cxnLst/>
              <a:rect l="l" t="t" r="r" b="b"/>
              <a:pathLst>
                <a:path w="352" h="284" extrusionOk="0">
                  <a:moveTo>
                    <a:pt x="352" y="284"/>
                  </a:moveTo>
                  <a:lnTo>
                    <a:pt x="0" y="0"/>
                  </a:lnTo>
                  <a:lnTo>
                    <a:pt x="352" y="0"/>
                  </a:lnTo>
                  <a:lnTo>
                    <a:pt x="352" y="284"/>
                  </a:lnTo>
                  <a:close/>
                </a:path>
              </a:pathLst>
            </a:custGeom>
            <a:solidFill>
              <a:srgbClr val="BD2A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36" name="Google Shape;636;p46"/>
            <p:cNvSpPr/>
            <p:nvPr/>
          </p:nvSpPr>
          <p:spPr>
            <a:xfrm>
              <a:off x="1573731" y="6213343"/>
              <a:ext cx="109358" cy="88186"/>
            </a:xfrm>
            <a:custGeom>
              <a:avLst/>
              <a:gdLst/>
              <a:ahLst/>
              <a:cxnLst/>
              <a:rect l="l" t="t" r="r" b="b"/>
              <a:pathLst>
                <a:path w="352" h="284" extrusionOk="0">
                  <a:moveTo>
                    <a:pt x="352" y="284"/>
                  </a:moveTo>
                  <a:lnTo>
                    <a:pt x="0" y="0"/>
                  </a:lnTo>
                  <a:lnTo>
                    <a:pt x="352" y="0"/>
                  </a:lnTo>
                  <a:lnTo>
                    <a:pt x="352" y="284"/>
                  </a:lnTo>
                </a:path>
              </a:pathLst>
            </a:custGeom>
            <a:solidFill>
              <a:srgbClr val="99999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637" name="Google Shape;637;p46"/>
          <p:cNvGrpSpPr/>
          <p:nvPr/>
        </p:nvGrpSpPr>
        <p:grpSpPr>
          <a:xfrm>
            <a:off x="7082758" y="2871028"/>
            <a:ext cx="445738" cy="442950"/>
            <a:chOff x="1442627" y="5710929"/>
            <a:chExt cx="594318" cy="590600"/>
          </a:xfrm>
        </p:grpSpPr>
        <p:sp>
          <p:nvSpPr>
            <p:cNvPr id="638" name="Google Shape;638;p46"/>
            <p:cNvSpPr/>
            <p:nvPr/>
          </p:nvSpPr>
          <p:spPr>
            <a:xfrm>
              <a:off x="1442627" y="5710929"/>
              <a:ext cx="594318" cy="405222"/>
            </a:xfrm>
            <a:custGeom>
              <a:avLst/>
              <a:gdLst/>
              <a:ahLst/>
              <a:cxnLst/>
              <a:rect l="l" t="t" r="r" b="b"/>
              <a:pathLst>
                <a:path w="734" h="500" extrusionOk="0">
                  <a:moveTo>
                    <a:pt x="699" y="500"/>
                  </a:moveTo>
                  <a:cubicBezTo>
                    <a:pt x="0" y="500"/>
                    <a:pt x="0" y="500"/>
                    <a:pt x="0" y="500"/>
                  </a:cubicBezTo>
                  <a:cubicBezTo>
                    <a:pt x="0" y="35"/>
                    <a:pt x="0" y="35"/>
                    <a:pt x="0" y="35"/>
                  </a:cubicBezTo>
                  <a:cubicBezTo>
                    <a:pt x="0" y="15"/>
                    <a:pt x="15" y="0"/>
                    <a:pt x="35" y="0"/>
                  </a:cubicBezTo>
                  <a:cubicBezTo>
                    <a:pt x="699" y="0"/>
                    <a:pt x="699" y="0"/>
                    <a:pt x="699" y="0"/>
                  </a:cubicBezTo>
                  <a:cubicBezTo>
                    <a:pt x="718" y="0"/>
                    <a:pt x="734" y="15"/>
                    <a:pt x="734" y="35"/>
                  </a:cubicBezTo>
                  <a:cubicBezTo>
                    <a:pt x="734" y="465"/>
                    <a:pt x="734" y="465"/>
                    <a:pt x="734" y="465"/>
                  </a:cubicBezTo>
                  <a:cubicBezTo>
                    <a:pt x="734" y="484"/>
                    <a:pt x="718" y="500"/>
                    <a:pt x="699" y="500"/>
                  </a:cubicBez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39" name="Google Shape;639;p46"/>
            <p:cNvSpPr/>
            <p:nvPr/>
          </p:nvSpPr>
          <p:spPr>
            <a:xfrm>
              <a:off x="1442627" y="6116151"/>
              <a:ext cx="349820" cy="97191"/>
            </a:xfrm>
            <a:custGeom>
              <a:avLst/>
              <a:gdLst/>
              <a:ahLst/>
              <a:cxnLst/>
              <a:rect l="l" t="t" r="r" b="b"/>
              <a:pathLst>
                <a:path w="1126" h="313" extrusionOk="0">
                  <a:moveTo>
                    <a:pt x="1126" y="313"/>
                  </a:moveTo>
                  <a:lnTo>
                    <a:pt x="0" y="0"/>
                  </a:lnTo>
                  <a:lnTo>
                    <a:pt x="1126" y="0"/>
                  </a:lnTo>
                  <a:lnTo>
                    <a:pt x="1126" y="313"/>
                  </a:lnTo>
                  <a:close/>
                </a:path>
              </a:pathLst>
            </a:custGeom>
            <a:solidFill>
              <a:srgbClr val="99999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40" name="Google Shape;640;p46"/>
            <p:cNvSpPr/>
            <p:nvPr/>
          </p:nvSpPr>
          <p:spPr>
            <a:xfrm>
              <a:off x="1573731" y="6152482"/>
              <a:ext cx="218715" cy="60861"/>
            </a:xfrm>
            <a:custGeom>
              <a:avLst/>
              <a:gdLst/>
              <a:ahLst/>
              <a:cxnLst/>
              <a:rect l="l" t="t" r="r" b="b"/>
              <a:pathLst>
                <a:path w="704" h="196" extrusionOk="0">
                  <a:moveTo>
                    <a:pt x="0" y="196"/>
                  </a:moveTo>
                  <a:lnTo>
                    <a:pt x="704" y="196"/>
                  </a:lnTo>
                  <a:lnTo>
                    <a:pt x="0" y="0"/>
                  </a:lnTo>
                  <a:lnTo>
                    <a:pt x="0" y="196"/>
                  </a:ln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41" name="Google Shape;641;p46"/>
            <p:cNvSpPr/>
            <p:nvPr/>
          </p:nvSpPr>
          <p:spPr>
            <a:xfrm>
              <a:off x="1573731" y="6213343"/>
              <a:ext cx="109358" cy="88186"/>
            </a:xfrm>
            <a:custGeom>
              <a:avLst/>
              <a:gdLst/>
              <a:ahLst/>
              <a:cxnLst/>
              <a:rect l="l" t="t" r="r" b="b"/>
              <a:pathLst>
                <a:path w="352" h="284" extrusionOk="0">
                  <a:moveTo>
                    <a:pt x="352" y="284"/>
                  </a:moveTo>
                  <a:lnTo>
                    <a:pt x="0" y="0"/>
                  </a:lnTo>
                  <a:lnTo>
                    <a:pt x="352" y="0"/>
                  </a:lnTo>
                  <a:lnTo>
                    <a:pt x="352" y="284"/>
                  </a:lnTo>
                  <a:close/>
                </a:path>
              </a:pathLst>
            </a:custGeom>
            <a:solidFill>
              <a:srgbClr val="BD2A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42" name="Google Shape;642;p46"/>
            <p:cNvSpPr/>
            <p:nvPr/>
          </p:nvSpPr>
          <p:spPr>
            <a:xfrm>
              <a:off x="1573731" y="6213343"/>
              <a:ext cx="109358" cy="88186"/>
            </a:xfrm>
            <a:custGeom>
              <a:avLst/>
              <a:gdLst/>
              <a:ahLst/>
              <a:cxnLst/>
              <a:rect l="l" t="t" r="r" b="b"/>
              <a:pathLst>
                <a:path w="352" h="284" extrusionOk="0">
                  <a:moveTo>
                    <a:pt x="352" y="284"/>
                  </a:moveTo>
                  <a:lnTo>
                    <a:pt x="0" y="0"/>
                  </a:lnTo>
                  <a:lnTo>
                    <a:pt x="352" y="0"/>
                  </a:lnTo>
                  <a:lnTo>
                    <a:pt x="352" y="284"/>
                  </a:lnTo>
                </a:path>
              </a:pathLst>
            </a:custGeom>
            <a:solidFill>
              <a:srgbClr val="99999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643" name="Google Shape;643;p46"/>
          <p:cNvGrpSpPr/>
          <p:nvPr/>
        </p:nvGrpSpPr>
        <p:grpSpPr>
          <a:xfrm>
            <a:off x="4047867" y="253333"/>
            <a:ext cx="704505" cy="609794"/>
            <a:chOff x="1442627" y="5710929"/>
            <a:chExt cx="594318" cy="590600"/>
          </a:xfrm>
        </p:grpSpPr>
        <p:sp>
          <p:nvSpPr>
            <p:cNvPr id="644" name="Google Shape;644;p46"/>
            <p:cNvSpPr/>
            <p:nvPr/>
          </p:nvSpPr>
          <p:spPr>
            <a:xfrm>
              <a:off x="1442627" y="5710929"/>
              <a:ext cx="594318" cy="405222"/>
            </a:xfrm>
            <a:custGeom>
              <a:avLst/>
              <a:gdLst/>
              <a:ahLst/>
              <a:cxnLst/>
              <a:rect l="l" t="t" r="r" b="b"/>
              <a:pathLst>
                <a:path w="734" h="500" extrusionOk="0">
                  <a:moveTo>
                    <a:pt x="699" y="500"/>
                  </a:moveTo>
                  <a:cubicBezTo>
                    <a:pt x="0" y="500"/>
                    <a:pt x="0" y="500"/>
                    <a:pt x="0" y="500"/>
                  </a:cubicBezTo>
                  <a:cubicBezTo>
                    <a:pt x="0" y="35"/>
                    <a:pt x="0" y="35"/>
                    <a:pt x="0" y="35"/>
                  </a:cubicBezTo>
                  <a:cubicBezTo>
                    <a:pt x="0" y="15"/>
                    <a:pt x="15" y="0"/>
                    <a:pt x="35" y="0"/>
                  </a:cubicBezTo>
                  <a:cubicBezTo>
                    <a:pt x="699" y="0"/>
                    <a:pt x="699" y="0"/>
                    <a:pt x="699" y="0"/>
                  </a:cubicBezTo>
                  <a:cubicBezTo>
                    <a:pt x="718" y="0"/>
                    <a:pt x="734" y="15"/>
                    <a:pt x="734" y="35"/>
                  </a:cubicBezTo>
                  <a:cubicBezTo>
                    <a:pt x="734" y="465"/>
                    <a:pt x="734" y="465"/>
                    <a:pt x="734" y="465"/>
                  </a:cubicBezTo>
                  <a:cubicBezTo>
                    <a:pt x="734" y="484"/>
                    <a:pt x="718" y="500"/>
                    <a:pt x="699" y="500"/>
                  </a:cubicBez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45" name="Google Shape;645;p46"/>
            <p:cNvSpPr/>
            <p:nvPr/>
          </p:nvSpPr>
          <p:spPr>
            <a:xfrm>
              <a:off x="1442627" y="6116151"/>
              <a:ext cx="349820" cy="97191"/>
            </a:xfrm>
            <a:custGeom>
              <a:avLst/>
              <a:gdLst/>
              <a:ahLst/>
              <a:cxnLst/>
              <a:rect l="l" t="t" r="r" b="b"/>
              <a:pathLst>
                <a:path w="1126" h="313" extrusionOk="0">
                  <a:moveTo>
                    <a:pt x="1126" y="313"/>
                  </a:moveTo>
                  <a:lnTo>
                    <a:pt x="0" y="0"/>
                  </a:lnTo>
                  <a:lnTo>
                    <a:pt x="1126" y="0"/>
                  </a:lnTo>
                  <a:lnTo>
                    <a:pt x="1126" y="313"/>
                  </a:lnTo>
                  <a:close/>
                </a:path>
              </a:pathLst>
            </a:custGeom>
            <a:solidFill>
              <a:srgbClr val="99999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46" name="Google Shape;646;p46"/>
            <p:cNvSpPr/>
            <p:nvPr/>
          </p:nvSpPr>
          <p:spPr>
            <a:xfrm>
              <a:off x="1573731" y="6152482"/>
              <a:ext cx="218715" cy="60861"/>
            </a:xfrm>
            <a:custGeom>
              <a:avLst/>
              <a:gdLst/>
              <a:ahLst/>
              <a:cxnLst/>
              <a:rect l="l" t="t" r="r" b="b"/>
              <a:pathLst>
                <a:path w="704" h="196" extrusionOk="0">
                  <a:moveTo>
                    <a:pt x="0" y="196"/>
                  </a:moveTo>
                  <a:lnTo>
                    <a:pt x="704" y="196"/>
                  </a:lnTo>
                  <a:lnTo>
                    <a:pt x="0" y="0"/>
                  </a:lnTo>
                  <a:lnTo>
                    <a:pt x="0" y="196"/>
                  </a:ln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47" name="Google Shape;647;p46"/>
            <p:cNvSpPr/>
            <p:nvPr/>
          </p:nvSpPr>
          <p:spPr>
            <a:xfrm>
              <a:off x="1573731" y="6213343"/>
              <a:ext cx="109358" cy="88186"/>
            </a:xfrm>
            <a:custGeom>
              <a:avLst/>
              <a:gdLst/>
              <a:ahLst/>
              <a:cxnLst/>
              <a:rect l="l" t="t" r="r" b="b"/>
              <a:pathLst>
                <a:path w="352" h="284" extrusionOk="0">
                  <a:moveTo>
                    <a:pt x="352" y="284"/>
                  </a:moveTo>
                  <a:lnTo>
                    <a:pt x="0" y="0"/>
                  </a:lnTo>
                  <a:lnTo>
                    <a:pt x="352" y="0"/>
                  </a:lnTo>
                  <a:lnTo>
                    <a:pt x="352" y="284"/>
                  </a:lnTo>
                  <a:close/>
                </a:path>
              </a:pathLst>
            </a:custGeom>
            <a:solidFill>
              <a:srgbClr val="BD2A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48" name="Google Shape;648;p46"/>
            <p:cNvSpPr/>
            <p:nvPr/>
          </p:nvSpPr>
          <p:spPr>
            <a:xfrm>
              <a:off x="1573731" y="6213343"/>
              <a:ext cx="109358" cy="88186"/>
            </a:xfrm>
            <a:custGeom>
              <a:avLst/>
              <a:gdLst/>
              <a:ahLst/>
              <a:cxnLst/>
              <a:rect l="l" t="t" r="r" b="b"/>
              <a:pathLst>
                <a:path w="352" h="284" extrusionOk="0">
                  <a:moveTo>
                    <a:pt x="352" y="284"/>
                  </a:moveTo>
                  <a:lnTo>
                    <a:pt x="0" y="0"/>
                  </a:lnTo>
                  <a:lnTo>
                    <a:pt x="352" y="0"/>
                  </a:lnTo>
                  <a:lnTo>
                    <a:pt x="352" y="284"/>
                  </a:lnTo>
                </a:path>
              </a:pathLst>
            </a:custGeom>
            <a:solidFill>
              <a:srgbClr val="99999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649" name="Google Shape;649;p46"/>
          <p:cNvGrpSpPr/>
          <p:nvPr/>
        </p:nvGrpSpPr>
        <p:grpSpPr>
          <a:xfrm>
            <a:off x="3194410" y="2876258"/>
            <a:ext cx="548674" cy="474901"/>
            <a:chOff x="1442627" y="5710929"/>
            <a:chExt cx="594318" cy="590600"/>
          </a:xfrm>
        </p:grpSpPr>
        <p:sp>
          <p:nvSpPr>
            <p:cNvPr id="650" name="Google Shape;650;p46"/>
            <p:cNvSpPr/>
            <p:nvPr/>
          </p:nvSpPr>
          <p:spPr>
            <a:xfrm>
              <a:off x="1442627" y="5710929"/>
              <a:ext cx="594318" cy="405222"/>
            </a:xfrm>
            <a:custGeom>
              <a:avLst/>
              <a:gdLst/>
              <a:ahLst/>
              <a:cxnLst/>
              <a:rect l="l" t="t" r="r" b="b"/>
              <a:pathLst>
                <a:path w="734" h="500" extrusionOk="0">
                  <a:moveTo>
                    <a:pt x="699" y="500"/>
                  </a:moveTo>
                  <a:cubicBezTo>
                    <a:pt x="0" y="500"/>
                    <a:pt x="0" y="500"/>
                    <a:pt x="0" y="500"/>
                  </a:cubicBezTo>
                  <a:cubicBezTo>
                    <a:pt x="0" y="35"/>
                    <a:pt x="0" y="35"/>
                    <a:pt x="0" y="35"/>
                  </a:cubicBezTo>
                  <a:cubicBezTo>
                    <a:pt x="0" y="15"/>
                    <a:pt x="15" y="0"/>
                    <a:pt x="35" y="0"/>
                  </a:cubicBezTo>
                  <a:cubicBezTo>
                    <a:pt x="699" y="0"/>
                    <a:pt x="699" y="0"/>
                    <a:pt x="699" y="0"/>
                  </a:cubicBezTo>
                  <a:cubicBezTo>
                    <a:pt x="718" y="0"/>
                    <a:pt x="734" y="15"/>
                    <a:pt x="734" y="35"/>
                  </a:cubicBezTo>
                  <a:cubicBezTo>
                    <a:pt x="734" y="465"/>
                    <a:pt x="734" y="465"/>
                    <a:pt x="734" y="465"/>
                  </a:cubicBezTo>
                  <a:cubicBezTo>
                    <a:pt x="734" y="484"/>
                    <a:pt x="718" y="500"/>
                    <a:pt x="699" y="500"/>
                  </a:cubicBez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51" name="Google Shape;651;p46"/>
            <p:cNvSpPr/>
            <p:nvPr/>
          </p:nvSpPr>
          <p:spPr>
            <a:xfrm>
              <a:off x="1442627" y="6116151"/>
              <a:ext cx="349820" cy="97191"/>
            </a:xfrm>
            <a:custGeom>
              <a:avLst/>
              <a:gdLst/>
              <a:ahLst/>
              <a:cxnLst/>
              <a:rect l="l" t="t" r="r" b="b"/>
              <a:pathLst>
                <a:path w="1126" h="313" extrusionOk="0">
                  <a:moveTo>
                    <a:pt x="1126" y="313"/>
                  </a:moveTo>
                  <a:lnTo>
                    <a:pt x="0" y="0"/>
                  </a:lnTo>
                  <a:lnTo>
                    <a:pt x="1126" y="0"/>
                  </a:lnTo>
                  <a:lnTo>
                    <a:pt x="1126" y="313"/>
                  </a:lnTo>
                  <a:close/>
                </a:path>
              </a:pathLst>
            </a:custGeom>
            <a:solidFill>
              <a:srgbClr val="99999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52" name="Google Shape;652;p46"/>
            <p:cNvSpPr/>
            <p:nvPr/>
          </p:nvSpPr>
          <p:spPr>
            <a:xfrm>
              <a:off x="1573731" y="6152482"/>
              <a:ext cx="218715" cy="60861"/>
            </a:xfrm>
            <a:custGeom>
              <a:avLst/>
              <a:gdLst/>
              <a:ahLst/>
              <a:cxnLst/>
              <a:rect l="l" t="t" r="r" b="b"/>
              <a:pathLst>
                <a:path w="704" h="196" extrusionOk="0">
                  <a:moveTo>
                    <a:pt x="0" y="196"/>
                  </a:moveTo>
                  <a:lnTo>
                    <a:pt x="704" y="196"/>
                  </a:lnTo>
                  <a:lnTo>
                    <a:pt x="0" y="0"/>
                  </a:lnTo>
                  <a:lnTo>
                    <a:pt x="0" y="196"/>
                  </a:ln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53" name="Google Shape;653;p46"/>
            <p:cNvSpPr/>
            <p:nvPr/>
          </p:nvSpPr>
          <p:spPr>
            <a:xfrm>
              <a:off x="1573731" y="6213343"/>
              <a:ext cx="109358" cy="88186"/>
            </a:xfrm>
            <a:custGeom>
              <a:avLst/>
              <a:gdLst/>
              <a:ahLst/>
              <a:cxnLst/>
              <a:rect l="l" t="t" r="r" b="b"/>
              <a:pathLst>
                <a:path w="352" h="284" extrusionOk="0">
                  <a:moveTo>
                    <a:pt x="352" y="284"/>
                  </a:moveTo>
                  <a:lnTo>
                    <a:pt x="0" y="0"/>
                  </a:lnTo>
                  <a:lnTo>
                    <a:pt x="352" y="0"/>
                  </a:lnTo>
                  <a:lnTo>
                    <a:pt x="352" y="284"/>
                  </a:lnTo>
                  <a:close/>
                </a:path>
              </a:pathLst>
            </a:custGeom>
            <a:solidFill>
              <a:srgbClr val="BD2A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54" name="Google Shape;654;p46"/>
            <p:cNvSpPr/>
            <p:nvPr/>
          </p:nvSpPr>
          <p:spPr>
            <a:xfrm>
              <a:off x="1573731" y="6213343"/>
              <a:ext cx="109358" cy="88186"/>
            </a:xfrm>
            <a:custGeom>
              <a:avLst/>
              <a:gdLst/>
              <a:ahLst/>
              <a:cxnLst/>
              <a:rect l="l" t="t" r="r" b="b"/>
              <a:pathLst>
                <a:path w="352" h="284" extrusionOk="0">
                  <a:moveTo>
                    <a:pt x="352" y="284"/>
                  </a:moveTo>
                  <a:lnTo>
                    <a:pt x="0" y="0"/>
                  </a:lnTo>
                  <a:lnTo>
                    <a:pt x="352" y="0"/>
                  </a:lnTo>
                  <a:lnTo>
                    <a:pt x="352" y="284"/>
                  </a:lnTo>
                </a:path>
              </a:pathLst>
            </a:custGeom>
            <a:solidFill>
              <a:srgbClr val="99999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655" name="Google Shape;655;p46"/>
          <p:cNvGrpSpPr/>
          <p:nvPr/>
        </p:nvGrpSpPr>
        <p:grpSpPr>
          <a:xfrm>
            <a:off x="8136085" y="1875789"/>
            <a:ext cx="319149" cy="393576"/>
            <a:chOff x="1442627" y="5710929"/>
            <a:chExt cx="594318" cy="590600"/>
          </a:xfrm>
        </p:grpSpPr>
        <p:sp>
          <p:nvSpPr>
            <p:cNvPr id="656" name="Google Shape;656;p46"/>
            <p:cNvSpPr/>
            <p:nvPr/>
          </p:nvSpPr>
          <p:spPr>
            <a:xfrm>
              <a:off x="1442627" y="5710929"/>
              <a:ext cx="594318" cy="405222"/>
            </a:xfrm>
            <a:custGeom>
              <a:avLst/>
              <a:gdLst/>
              <a:ahLst/>
              <a:cxnLst/>
              <a:rect l="l" t="t" r="r" b="b"/>
              <a:pathLst>
                <a:path w="734" h="500" extrusionOk="0">
                  <a:moveTo>
                    <a:pt x="699" y="500"/>
                  </a:moveTo>
                  <a:cubicBezTo>
                    <a:pt x="0" y="500"/>
                    <a:pt x="0" y="500"/>
                    <a:pt x="0" y="500"/>
                  </a:cubicBezTo>
                  <a:cubicBezTo>
                    <a:pt x="0" y="35"/>
                    <a:pt x="0" y="35"/>
                    <a:pt x="0" y="35"/>
                  </a:cubicBezTo>
                  <a:cubicBezTo>
                    <a:pt x="0" y="15"/>
                    <a:pt x="15" y="0"/>
                    <a:pt x="35" y="0"/>
                  </a:cubicBezTo>
                  <a:cubicBezTo>
                    <a:pt x="699" y="0"/>
                    <a:pt x="699" y="0"/>
                    <a:pt x="699" y="0"/>
                  </a:cubicBezTo>
                  <a:cubicBezTo>
                    <a:pt x="718" y="0"/>
                    <a:pt x="734" y="15"/>
                    <a:pt x="734" y="35"/>
                  </a:cubicBezTo>
                  <a:cubicBezTo>
                    <a:pt x="734" y="465"/>
                    <a:pt x="734" y="465"/>
                    <a:pt x="734" y="465"/>
                  </a:cubicBezTo>
                  <a:cubicBezTo>
                    <a:pt x="734" y="484"/>
                    <a:pt x="718" y="500"/>
                    <a:pt x="699" y="500"/>
                  </a:cubicBez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57" name="Google Shape;657;p46"/>
            <p:cNvSpPr/>
            <p:nvPr/>
          </p:nvSpPr>
          <p:spPr>
            <a:xfrm>
              <a:off x="1442627" y="6116151"/>
              <a:ext cx="349820" cy="97191"/>
            </a:xfrm>
            <a:custGeom>
              <a:avLst/>
              <a:gdLst/>
              <a:ahLst/>
              <a:cxnLst/>
              <a:rect l="l" t="t" r="r" b="b"/>
              <a:pathLst>
                <a:path w="1126" h="313" extrusionOk="0">
                  <a:moveTo>
                    <a:pt x="1126" y="313"/>
                  </a:moveTo>
                  <a:lnTo>
                    <a:pt x="0" y="0"/>
                  </a:lnTo>
                  <a:lnTo>
                    <a:pt x="1126" y="0"/>
                  </a:lnTo>
                  <a:lnTo>
                    <a:pt x="1126" y="313"/>
                  </a:lnTo>
                  <a:close/>
                </a:path>
              </a:pathLst>
            </a:custGeom>
            <a:solidFill>
              <a:srgbClr val="99999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58" name="Google Shape;658;p46"/>
            <p:cNvSpPr/>
            <p:nvPr/>
          </p:nvSpPr>
          <p:spPr>
            <a:xfrm>
              <a:off x="1573731" y="6152482"/>
              <a:ext cx="218715" cy="60861"/>
            </a:xfrm>
            <a:custGeom>
              <a:avLst/>
              <a:gdLst/>
              <a:ahLst/>
              <a:cxnLst/>
              <a:rect l="l" t="t" r="r" b="b"/>
              <a:pathLst>
                <a:path w="704" h="196" extrusionOk="0">
                  <a:moveTo>
                    <a:pt x="0" y="196"/>
                  </a:moveTo>
                  <a:lnTo>
                    <a:pt x="704" y="196"/>
                  </a:lnTo>
                  <a:lnTo>
                    <a:pt x="0" y="0"/>
                  </a:lnTo>
                  <a:lnTo>
                    <a:pt x="0" y="196"/>
                  </a:ln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59" name="Google Shape;659;p46"/>
            <p:cNvSpPr/>
            <p:nvPr/>
          </p:nvSpPr>
          <p:spPr>
            <a:xfrm>
              <a:off x="1573731" y="6213343"/>
              <a:ext cx="109358" cy="88186"/>
            </a:xfrm>
            <a:custGeom>
              <a:avLst/>
              <a:gdLst/>
              <a:ahLst/>
              <a:cxnLst/>
              <a:rect l="l" t="t" r="r" b="b"/>
              <a:pathLst>
                <a:path w="352" h="284" extrusionOk="0">
                  <a:moveTo>
                    <a:pt x="352" y="284"/>
                  </a:moveTo>
                  <a:lnTo>
                    <a:pt x="0" y="0"/>
                  </a:lnTo>
                  <a:lnTo>
                    <a:pt x="352" y="0"/>
                  </a:lnTo>
                  <a:lnTo>
                    <a:pt x="352" y="284"/>
                  </a:lnTo>
                  <a:close/>
                </a:path>
              </a:pathLst>
            </a:custGeom>
            <a:solidFill>
              <a:srgbClr val="BD2A3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60" name="Google Shape;660;p46"/>
            <p:cNvSpPr/>
            <p:nvPr/>
          </p:nvSpPr>
          <p:spPr>
            <a:xfrm>
              <a:off x="1573731" y="6213343"/>
              <a:ext cx="109358" cy="88186"/>
            </a:xfrm>
            <a:custGeom>
              <a:avLst/>
              <a:gdLst/>
              <a:ahLst/>
              <a:cxnLst/>
              <a:rect l="l" t="t" r="r" b="b"/>
              <a:pathLst>
                <a:path w="352" h="284" extrusionOk="0">
                  <a:moveTo>
                    <a:pt x="352" y="284"/>
                  </a:moveTo>
                  <a:lnTo>
                    <a:pt x="0" y="0"/>
                  </a:lnTo>
                  <a:lnTo>
                    <a:pt x="352" y="0"/>
                  </a:lnTo>
                  <a:lnTo>
                    <a:pt x="352" y="284"/>
                  </a:lnTo>
                </a:path>
              </a:pathLst>
            </a:custGeom>
            <a:solidFill>
              <a:srgbClr val="99999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47"/>
          <p:cNvSpPr txBox="1">
            <a:spLocks noGrp="1"/>
          </p:cNvSpPr>
          <p:nvPr>
            <p:ph type="ctrTitle" idx="4294967295"/>
          </p:nvPr>
        </p:nvSpPr>
        <p:spPr>
          <a:xfrm>
            <a:off x="416775" y="1598548"/>
            <a:ext cx="4863900" cy="1946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4800" b="1" dirty="0">
                <a:latin typeface="Playfair Display"/>
                <a:ea typeface="Playfair Display"/>
                <a:cs typeface="Playfair Display"/>
                <a:sym typeface="Playfair Display"/>
              </a:rPr>
              <a:t>A Confident Practitioner</a:t>
            </a:r>
            <a:endParaRPr sz="4800" b="1" dirty="0">
              <a:latin typeface="Playfair Display"/>
              <a:ea typeface="Playfair Display"/>
              <a:cs typeface="Playfair Display"/>
              <a:sym typeface="Playfair Display"/>
            </a:endParaRPr>
          </a:p>
        </p:txBody>
      </p:sp>
      <p:pic>
        <p:nvPicPr>
          <p:cNvPr id="667" name="Google Shape;667;p47"/>
          <p:cNvPicPr preferRelativeResize="0"/>
          <p:nvPr/>
        </p:nvPicPr>
        <p:blipFill>
          <a:blip r:embed="rId3">
            <a:alphaModFix/>
          </a:blip>
          <a:stretch>
            <a:fillRect/>
          </a:stretch>
        </p:blipFill>
        <p:spPr>
          <a:xfrm>
            <a:off x="5715000" y="0"/>
            <a:ext cx="3428997" cy="514349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48"/>
          <p:cNvSpPr txBox="1">
            <a:spLocks noGrp="1"/>
          </p:cNvSpPr>
          <p:nvPr>
            <p:ph type="sldNum" idx="12"/>
          </p:nvPr>
        </p:nvSpPr>
        <p:spPr>
          <a:xfrm>
            <a:off x="4297650" y="4646800"/>
            <a:ext cx="548700" cy="496500"/>
          </a:xfrm>
          <a:prstGeom prst="rect">
            <a:avLst/>
          </a:prstGeom>
        </p:spPr>
        <p:txBody>
          <a:bodyPr spcFirstLastPara="1" wrap="square" lIns="0" tIns="0" rIns="0" bIns="0" anchor="ctr" anchorCtr="0">
            <a:noAutofit/>
          </a:bodyPr>
          <a:lstStyle/>
          <a:p>
            <a:pPr marL="0" lvl="0" indent="0" algn="ctr" rtl="0">
              <a:spcBef>
                <a:spcPts val="0"/>
              </a:spcBef>
              <a:spcAft>
                <a:spcPts val="0"/>
              </a:spcAft>
              <a:buClr>
                <a:srgbClr val="000000"/>
              </a:buClr>
              <a:buSzPts val="1300"/>
              <a:buFont typeface="Arial"/>
              <a:buNone/>
            </a:pPr>
            <a:fld id="{00000000-1234-1234-1234-123412341234}" type="slidenum">
              <a:rPr lang="en"/>
              <a:t>36</a:t>
            </a:fld>
            <a:endParaRPr/>
          </a:p>
        </p:txBody>
      </p:sp>
      <p:pic>
        <p:nvPicPr>
          <p:cNvPr id="673" name="Google Shape;673;p48" title="IMG_2980.jpg"/>
          <p:cNvPicPr preferRelativeResize="0"/>
          <p:nvPr/>
        </p:nvPicPr>
        <p:blipFill>
          <a:blip r:embed="rId3">
            <a:alphaModFix/>
          </a:blip>
          <a:stretch>
            <a:fillRect/>
          </a:stretch>
        </p:blipFill>
        <p:spPr>
          <a:xfrm>
            <a:off x="0" y="6411"/>
            <a:ext cx="6620399" cy="5143299"/>
          </a:xfrm>
          <a:prstGeom prst="rect">
            <a:avLst/>
          </a:prstGeom>
          <a:noFill/>
          <a:ln>
            <a:noFill/>
          </a:ln>
        </p:spPr>
      </p:pic>
      <p:sp>
        <p:nvSpPr>
          <p:cNvPr id="674" name="Google Shape;674;p48"/>
          <p:cNvSpPr txBox="1"/>
          <p:nvPr/>
        </p:nvSpPr>
        <p:spPr>
          <a:xfrm>
            <a:off x="7193312" y="2110050"/>
            <a:ext cx="17115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latin typeface="Playfair Display SemiBold"/>
                <a:ea typeface="Playfair Display SemiBold"/>
                <a:cs typeface="Playfair Display SemiBold"/>
                <a:sym typeface="Playfair Display SemiBold"/>
              </a:rPr>
              <a:t>Arusha</a:t>
            </a:r>
            <a:endParaRPr sz="2400">
              <a:solidFill>
                <a:schemeClr val="dk1"/>
              </a:solidFill>
              <a:latin typeface="Playfair Display SemiBold"/>
              <a:ea typeface="Playfair Display SemiBold"/>
              <a:cs typeface="Playfair Display SemiBold"/>
              <a:sym typeface="Playfair Display SemiBold"/>
            </a:endParaRPr>
          </a:p>
          <a:p>
            <a:pPr marL="0" lvl="0" indent="0" algn="l" rtl="0">
              <a:spcBef>
                <a:spcPts val="0"/>
              </a:spcBef>
              <a:spcAft>
                <a:spcPts val="0"/>
              </a:spcAft>
              <a:buNone/>
            </a:pPr>
            <a:r>
              <a:rPr lang="en" sz="2400">
                <a:solidFill>
                  <a:schemeClr val="dk1"/>
                </a:solidFill>
                <a:latin typeface="Playfair Display SemiBold"/>
                <a:ea typeface="Playfair Display SemiBold"/>
                <a:cs typeface="Playfair Display SemiBold"/>
                <a:sym typeface="Playfair Display SemiBold"/>
              </a:rPr>
              <a:t>Tanzania</a:t>
            </a:r>
            <a:endParaRPr sz="2400">
              <a:solidFill>
                <a:schemeClr val="dk1"/>
              </a:solidFill>
              <a:latin typeface="Playfair Display SemiBold"/>
              <a:ea typeface="Playfair Display SemiBold"/>
              <a:cs typeface="Playfair Display SemiBold"/>
              <a:sym typeface="Playfair Display SemiBo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pic>
        <p:nvPicPr>
          <p:cNvPr id="679" name="Google Shape;679;p49" title="IMG_3179.jpg"/>
          <p:cNvPicPr preferRelativeResize="0"/>
          <p:nvPr/>
        </p:nvPicPr>
        <p:blipFill rotWithShape="1">
          <a:blip r:embed="rId3">
            <a:alphaModFix/>
          </a:blip>
          <a:srcRect b="8809"/>
          <a:stretch/>
        </p:blipFill>
        <p:spPr>
          <a:xfrm rot="-5400000">
            <a:off x="4830925" y="830425"/>
            <a:ext cx="5143500" cy="3482650"/>
          </a:xfrm>
          <a:prstGeom prst="rect">
            <a:avLst/>
          </a:prstGeom>
          <a:noFill/>
          <a:ln>
            <a:noFill/>
          </a:ln>
        </p:spPr>
      </p:pic>
      <p:pic>
        <p:nvPicPr>
          <p:cNvPr id="680" name="Google Shape;680;p49" title="IMG_3178.jpg"/>
          <p:cNvPicPr preferRelativeResize="0"/>
          <p:nvPr/>
        </p:nvPicPr>
        <p:blipFill>
          <a:blip r:embed="rId4">
            <a:alphaModFix/>
          </a:blip>
          <a:stretch>
            <a:fillRect/>
          </a:stretch>
        </p:blipFill>
        <p:spPr>
          <a:xfrm>
            <a:off x="0" y="0"/>
            <a:ext cx="5661350" cy="4238714"/>
          </a:xfrm>
          <a:prstGeom prst="rect">
            <a:avLst/>
          </a:prstGeom>
          <a:noFill/>
          <a:ln>
            <a:noFill/>
          </a:ln>
        </p:spPr>
      </p:pic>
      <p:sp>
        <p:nvSpPr>
          <p:cNvPr id="681" name="Google Shape;681;p49"/>
          <p:cNvSpPr txBox="1"/>
          <p:nvPr/>
        </p:nvSpPr>
        <p:spPr>
          <a:xfrm>
            <a:off x="1135938" y="4401350"/>
            <a:ext cx="3396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latin typeface="Playfair Display SemiBold"/>
                <a:ea typeface="Playfair Display SemiBold"/>
                <a:cs typeface="Playfair Display SemiBold"/>
                <a:sym typeface="Playfair Display SemiBold"/>
              </a:rPr>
              <a:t>Moshi Clinic, Tanzania</a:t>
            </a:r>
            <a:endParaRPr sz="2400">
              <a:solidFill>
                <a:schemeClr val="dk1"/>
              </a:solidFill>
              <a:latin typeface="Playfair Display SemiBold"/>
              <a:ea typeface="Playfair Display SemiBold"/>
              <a:cs typeface="Playfair Display SemiBold"/>
              <a:sym typeface="Playfair Display SemiBo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3EBD5"/>
        </a:solidFill>
        <a:effectLst/>
      </p:bgPr>
    </p:bg>
    <p:spTree>
      <p:nvGrpSpPr>
        <p:cNvPr id="1" name="Shape 685"/>
        <p:cNvGrpSpPr/>
        <p:nvPr/>
      </p:nvGrpSpPr>
      <p:grpSpPr>
        <a:xfrm>
          <a:off x="0" y="0"/>
          <a:ext cx="0" cy="0"/>
          <a:chOff x="0" y="0"/>
          <a:chExt cx="0" cy="0"/>
        </a:xfrm>
      </p:grpSpPr>
      <p:pic>
        <p:nvPicPr>
          <p:cNvPr id="686" name="Google Shape;686;p50" title="se-asia.jpg"/>
          <p:cNvPicPr preferRelativeResize="0"/>
          <p:nvPr/>
        </p:nvPicPr>
        <p:blipFill rotWithShape="1">
          <a:blip r:embed="rId3">
            <a:alphaModFix/>
          </a:blip>
          <a:srcRect r="34227" b="41971"/>
          <a:stretch/>
        </p:blipFill>
        <p:spPr>
          <a:xfrm>
            <a:off x="3248008" y="0"/>
            <a:ext cx="5895992" cy="5143500"/>
          </a:xfrm>
          <a:prstGeom prst="rect">
            <a:avLst/>
          </a:prstGeom>
          <a:noFill/>
          <a:ln>
            <a:noFill/>
          </a:ln>
        </p:spPr>
      </p:pic>
      <p:sp>
        <p:nvSpPr>
          <p:cNvPr id="687" name="Google Shape;687;p50"/>
          <p:cNvSpPr/>
          <p:nvPr/>
        </p:nvSpPr>
        <p:spPr>
          <a:xfrm>
            <a:off x="4261575" y="2206475"/>
            <a:ext cx="247500" cy="247500"/>
          </a:xfrm>
          <a:prstGeom prst="star5">
            <a:avLst>
              <a:gd name="adj" fmla="val 19098"/>
              <a:gd name="hf" fmla="val 105146"/>
              <a:gd name="vf" fmla="val 11055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trick Hand"/>
              <a:ea typeface="Patrick Hand"/>
              <a:cs typeface="Patrick Hand"/>
              <a:sym typeface="Patrick Hand"/>
            </a:endParaRPr>
          </a:p>
        </p:txBody>
      </p:sp>
      <p:sp>
        <p:nvSpPr>
          <p:cNvPr id="688" name="Google Shape;688;p50"/>
          <p:cNvSpPr txBox="1"/>
          <p:nvPr/>
        </p:nvSpPr>
        <p:spPr>
          <a:xfrm>
            <a:off x="275725" y="2168200"/>
            <a:ext cx="25944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latin typeface="Playfair Display SemiBold"/>
                <a:ea typeface="Playfair Display SemiBold"/>
                <a:cs typeface="Playfair Display SemiBold"/>
                <a:sym typeface="Playfair Display SemiBold"/>
              </a:rPr>
              <a:t>Serving across the border</a:t>
            </a:r>
            <a:endParaRPr sz="2400">
              <a:solidFill>
                <a:schemeClr val="dk1"/>
              </a:solidFill>
              <a:latin typeface="Playfair Display SemiBold"/>
              <a:ea typeface="Playfair Display SemiBold"/>
              <a:cs typeface="Playfair Display SemiBold"/>
              <a:sym typeface="Playfair Display SemiBo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pic>
        <p:nvPicPr>
          <p:cNvPr id="694" name="Google Shape;694;p51" title="IMG_3074.jpg"/>
          <p:cNvPicPr preferRelativeResize="0"/>
          <p:nvPr/>
        </p:nvPicPr>
        <p:blipFill rotWithShape="1">
          <a:blip r:embed="rId3">
            <a:alphaModFix/>
          </a:blip>
          <a:srcRect/>
          <a:stretch/>
        </p:blipFill>
        <p:spPr>
          <a:xfrm rot="-5400000">
            <a:off x="-648947" y="648944"/>
            <a:ext cx="5143502" cy="3845611"/>
          </a:xfrm>
          <a:prstGeom prst="rect">
            <a:avLst/>
          </a:prstGeom>
          <a:noFill/>
          <a:ln>
            <a:noFill/>
          </a:ln>
        </p:spPr>
      </p:pic>
      <p:sp>
        <p:nvSpPr>
          <p:cNvPr id="695" name="Google Shape;695;p51"/>
          <p:cNvSpPr txBox="1"/>
          <p:nvPr/>
        </p:nvSpPr>
        <p:spPr>
          <a:xfrm>
            <a:off x="5615612" y="2272387"/>
            <a:ext cx="201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dirty="0">
                <a:solidFill>
                  <a:schemeClr val="dk1"/>
                </a:solidFill>
                <a:latin typeface="Playfair Display SemiBold"/>
                <a:ea typeface="Playfair Display SemiBold"/>
                <a:cs typeface="Playfair Display SemiBold"/>
                <a:sym typeface="Playfair Display SemiBold"/>
              </a:rPr>
              <a:t>South Sudan</a:t>
            </a:r>
            <a:endParaRPr sz="2400" dirty="0">
              <a:solidFill>
                <a:schemeClr val="dk1"/>
              </a:solidFill>
              <a:latin typeface="Playfair Display SemiBold"/>
              <a:ea typeface="Playfair Display SemiBold"/>
              <a:cs typeface="Playfair Display SemiBold"/>
              <a:sym typeface="Playfair Display Semi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45"/>
        <p:cNvGrpSpPr/>
        <p:nvPr/>
      </p:nvGrpSpPr>
      <p:grpSpPr>
        <a:xfrm>
          <a:off x="0" y="0"/>
          <a:ext cx="0" cy="0"/>
          <a:chOff x="0" y="0"/>
          <a:chExt cx="0" cy="0"/>
        </a:xfrm>
      </p:grpSpPr>
      <p:sp>
        <p:nvSpPr>
          <p:cNvPr id="346" name="Google Shape;346;p16"/>
          <p:cNvSpPr txBox="1">
            <a:spLocks noGrp="1"/>
          </p:cNvSpPr>
          <p:nvPr>
            <p:ph type="sldNum" idx="12"/>
          </p:nvPr>
        </p:nvSpPr>
        <p:spPr>
          <a:xfrm>
            <a:off x="4297650" y="4646800"/>
            <a:ext cx="548700" cy="496500"/>
          </a:xfrm>
          <a:prstGeom prst="rect">
            <a:avLst/>
          </a:prstGeom>
        </p:spPr>
        <p:txBody>
          <a:bodyPr spcFirstLastPara="1" wrap="square" lIns="0" tIns="0" rIns="0" bIns="0" anchor="ctr" anchorCtr="0">
            <a:noAutofit/>
          </a:bodyPr>
          <a:lstStyle/>
          <a:p>
            <a:pPr marL="0" lvl="0" indent="0" algn="ctr" rtl="0">
              <a:spcBef>
                <a:spcPts val="0"/>
              </a:spcBef>
              <a:spcAft>
                <a:spcPts val="0"/>
              </a:spcAft>
              <a:buClr>
                <a:srgbClr val="000000"/>
              </a:buClr>
              <a:buSzPts val="1300"/>
              <a:buFont typeface="Arial"/>
              <a:buNone/>
            </a:pPr>
            <a:fld id="{00000000-1234-1234-1234-123412341234}" type="slidenum">
              <a:rPr lang="en"/>
              <a:t>4</a:t>
            </a:fld>
            <a:endParaRPr/>
          </a:p>
        </p:txBody>
      </p:sp>
      <p:pic>
        <p:nvPicPr>
          <p:cNvPr id="347" name="Google Shape;347;p16" descr="dev 2.png"/>
          <p:cNvPicPr preferRelativeResize="0"/>
          <p:nvPr/>
        </p:nvPicPr>
        <p:blipFill>
          <a:blip r:embed="rId3">
            <a:alphaModFix/>
          </a:blip>
          <a:stretch>
            <a:fillRect/>
          </a:stretch>
        </p:blipFill>
        <p:spPr>
          <a:xfrm>
            <a:off x="0" y="0"/>
            <a:ext cx="4246522" cy="5143499"/>
          </a:xfrm>
          <a:prstGeom prst="rect">
            <a:avLst/>
          </a:prstGeom>
          <a:noFill/>
          <a:ln>
            <a:noFill/>
          </a:ln>
        </p:spPr>
      </p:pic>
      <p:pic>
        <p:nvPicPr>
          <p:cNvPr id="348" name="Google Shape;348;p16"/>
          <p:cNvPicPr preferRelativeResize="0"/>
          <p:nvPr/>
        </p:nvPicPr>
        <p:blipFill>
          <a:blip r:embed="rId4">
            <a:alphaModFix/>
          </a:blip>
          <a:stretch>
            <a:fillRect/>
          </a:stretch>
        </p:blipFill>
        <p:spPr>
          <a:xfrm>
            <a:off x="4246525" y="1470206"/>
            <a:ext cx="4897475" cy="3673094"/>
          </a:xfrm>
          <a:prstGeom prst="rect">
            <a:avLst/>
          </a:prstGeom>
          <a:noFill/>
          <a:ln>
            <a:noFill/>
          </a:ln>
        </p:spPr>
      </p:pic>
      <p:sp>
        <p:nvSpPr>
          <p:cNvPr id="349" name="Google Shape;349;p16"/>
          <p:cNvSpPr txBox="1"/>
          <p:nvPr/>
        </p:nvSpPr>
        <p:spPr>
          <a:xfrm>
            <a:off x="4961265" y="556625"/>
            <a:ext cx="3468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dk1"/>
                </a:solidFill>
                <a:latin typeface="Playfair Display"/>
                <a:ea typeface="Playfair Display"/>
                <a:cs typeface="Playfair Display"/>
                <a:sym typeface="Playfair Display"/>
              </a:rPr>
              <a:t>The Three Knocks</a:t>
            </a:r>
            <a:endParaRPr sz="3000">
              <a:solidFill>
                <a:schemeClr val="dk1"/>
              </a:solidFill>
              <a:latin typeface="Playfair Display"/>
              <a:ea typeface="Playfair Display"/>
              <a:cs typeface="Playfair Display"/>
              <a:sym typeface="Playfair Display"/>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pic>
        <p:nvPicPr>
          <p:cNvPr id="700" name="Google Shape;700;p52" title="Togo 1.JPG"/>
          <p:cNvPicPr preferRelativeResize="0"/>
          <p:nvPr/>
        </p:nvPicPr>
        <p:blipFill>
          <a:blip r:embed="rId3">
            <a:alphaModFix/>
          </a:blip>
          <a:stretch>
            <a:fillRect/>
          </a:stretch>
        </p:blipFill>
        <p:spPr>
          <a:xfrm>
            <a:off x="0" y="0"/>
            <a:ext cx="6454900" cy="5143500"/>
          </a:xfrm>
          <a:prstGeom prst="rect">
            <a:avLst/>
          </a:prstGeom>
          <a:noFill/>
          <a:ln>
            <a:noFill/>
          </a:ln>
        </p:spPr>
      </p:pic>
      <p:pic>
        <p:nvPicPr>
          <p:cNvPr id="701" name="Google Shape;701;p52" title="Togo 2.JPEG"/>
          <p:cNvPicPr preferRelativeResize="0"/>
          <p:nvPr/>
        </p:nvPicPr>
        <p:blipFill>
          <a:blip r:embed="rId4">
            <a:alphaModFix/>
          </a:blip>
          <a:stretch>
            <a:fillRect/>
          </a:stretch>
        </p:blipFill>
        <p:spPr>
          <a:xfrm>
            <a:off x="6454900" y="0"/>
            <a:ext cx="2689100" cy="5375305"/>
          </a:xfrm>
          <a:prstGeom prst="rect">
            <a:avLst/>
          </a:prstGeom>
          <a:noFill/>
          <a:ln>
            <a:noFill/>
          </a:ln>
        </p:spPr>
      </p:pic>
      <p:sp>
        <p:nvSpPr>
          <p:cNvPr id="702" name="Google Shape;702;p52"/>
          <p:cNvSpPr txBox="1"/>
          <p:nvPr/>
        </p:nvSpPr>
        <p:spPr>
          <a:xfrm>
            <a:off x="1296672" y="0"/>
            <a:ext cx="2172922"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dirty="0">
                <a:solidFill>
                  <a:schemeClr val="dk1"/>
                </a:solidFill>
                <a:latin typeface="Playfair Display SemiBold"/>
                <a:ea typeface="Playfair Display SemiBold"/>
                <a:cs typeface="Playfair Display SemiBold"/>
                <a:sym typeface="Playfair Display SemiBold"/>
              </a:rPr>
              <a:t>From Lome to Mango, Togo</a:t>
            </a:r>
            <a:endParaRPr sz="2400" dirty="0">
              <a:solidFill>
                <a:schemeClr val="dk1"/>
              </a:solidFill>
              <a:latin typeface="Playfair Display SemiBold"/>
              <a:ea typeface="Playfair Display SemiBold"/>
              <a:cs typeface="Playfair Display SemiBold"/>
              <a:sym typeface="Playfair Display SemiBo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80BFB7"/>
        </a:solidFill>
        <a:effectLst/>
      </p:bgPr>
    </p:bg>
    <p:spTree>
      <p:nvGrpSpPr>
        <p:cNvPr id="1" name="Shape 706"/>
        <p:cNvGrpSpPr/>
        <p:nvPr/>
      </p:nvGrpSpPr>
      <p:grpSpPr>
        <a:xfrm>
          <a:off x="0" y="0"/>
          <a:ext cx="0" cy="0"/>
          <a:chOff x="0" y="0"/>
          <a:chExt cx="0" cy="0"/>
        </a:xfrm>
      </p:grpSpPr>
      <p:sp>
        <p:nvSpPr>
          <p:cNvPr id="707" name="Google Shape;707;p53"/>
          <p:cNvSpPr txBox="1">
            <a:spLocks noGrp="1"/>
          </p:cNvSpPr>
          <p:nvPr>
            <p:ph type="ctrTitle"/>
          </p:nvPr>
        </p:nvSpPr>
        <p:spPr>
          <a:xfrm>
            <a:off x="1608000" y="1991850"/>
            <a:ext cx="6019800" cy="115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b="1">
                <a:latin typeface="Playfair Display"/>
                <a:ea typeface="Playfair Display"/>
                <a:cs typeface="Playfair Display"/>
                <a:sym typeface="Playfair Display"/>
              </a:rPr>
              <a:t>Expanding the Reach</a:t>
            </a:r>
            <a:endParaRPr b="1">
              <a:latin typeface="Playfair Display"/>
              <a:ea typeface="Playfair Display"/>
              <a:cs typeface="Playfair Display"/>
              <a:sym typeface="Playfair Display"/>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711"/>
        <p:cNvGrpSpPr/>
        <p:nvPr/>
      </p:nvGrpSpPr>
      <p:grpSpPr>
        <a:xfrm>
          <a:off x="0" y="0"/>
          <a:ext cx="0" cy="0"/>
          <a:chOff x="0" y="0"/>
          <a:chExt cx="0" cy="0"/>
        </a:xfrm>
      </p:grpSpPr>
      <p:pic>
        <p:nvPicPr>
          <p:cNvPr id="712" name="Google Shape;712;p54" descr="A close up of a map&#10;&#10;Description automatically generated"/>
          <p:cNvPicPr preferRelativeResize="0"/>
          <p:nvPr/>
        </p:nvPicPr>
        <p:blipFill rotWithShape="1">
          <a:blip r:embed="rId3">
            <a:alphaModFix/>
          </a:blip>
          <a:srcRect l="9090" t="14177"/>
          <a:stretch/>
        </p:blipFill>
        <p:spPr>
          <a:xfrm>
            <a:off x="15" y="8"/>
            <a:ext cx="9143985" cy="5143492"/>
          </a:xfrm>
          <a:prstGeom prst="rect">
            <a:avLst/>
          </a:prstGeom>
          <a:noFill/>
          <a:ln>
            <a:noFill/>
          </a:ln>
        </p:spPr>
      </p:pic>
      <p:sp>
        <p:nvSpPr>
          <p:cNvPr id="713" name="Google Shape;713;p54"/>
          <p:cNvSpPr txBox="1"/>
          <p:nvPr/>
        </p:nvSpPr>
        <p:spPr>
          <a:xfrm>
            <a:off x="7178078" y="4993459"/>
            <a:ext cx="1965900" cy="150000"/>
          </a:xfrm>
          <a:prstGeom prst="rect">
            <a:avLst/>
          </a:prstGeom>
          <a:solidFill>
            <a:srgbClr val="000000"/>
          </a:solid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500" b="0" i="0" u="sng" strike="noStrike" cap="none">
                <a:solidFill>
                  <a:schemeClr val="hlink"/>
                </a:solidFill>
                <a:latin typeface="Gill Sans"/>
                <a:ea typeface="Gill Sans"/>
                <a:cs typeface="Gill Sans"/>
                <a:sym typeface="Gill Sans"/>
                <a:hlinkClick r:id="rId4"/>
              </a:rPr>
              <a:t>This Photo</a:t>
            </a:r>
            <a:r>
              <a:rPr lang="en" sz="500" b="0" i="0" u="none" strike="noStrike" cap="none">
                <a:solidFill>
                  <a:srgbClr val="FFFFFF"/>
                </a:solidFill>
                <a:latin typeface="Gill Sans"/>
                <a:ea typeface="Gill Sans"/>
                <a:cs typeface="Gill Sans"/>
                <a:sym typeface="Gill Sans"/>
              </a:rPr>
              <a:t> by Unknown Author is licensed under </a:t>
            </a:r>
            <a:r>
              <a:rPr lang="en" sz="500" b="0" i="0" u="sng" strike="noStrike" cap="none">
                <a:solidFill>
                  <a:schemeClr val="hlink"/>
                </a:solidFill>
                <a:latin typeface="Gill Sans"/>
                <a:ea typeface="Gill Sans"/>
                <a:cs typeface="Gill Sans"/>
                <a:sym typeface="Gill Sans"/>
                <a:hlinkClick r:id="rId5"/>
              </a:rPr>
              <a:t>CC BY-NC-ND</a:t>
            </a:r>
            <a:endParaRPr sz="500" b="0" i="0" u="none" strike="noStrike" cap="none">
              <a:solidFill>
                <a:srgbClr val="FFFFFF"/>
              </a:solidFill>
              <a:latin typeface="Gill Sans"/>
              <a:ea typeface="Gill Sans"/>
              <a:cs typeface="Gill Sans"/>
              <a:sym typeface="Gill Sans"/>
            </a:endParaRPr>
          </a:p>
        </p:txBody>
      </p:sp>
      <p:sp>
        <p:nvSpPr>
          <p:cNvPr id="714" name="Google Shape;714;p54"/>
          <p:cNvSpPr/>
          <p:nvPr/>
        </p:nvSpPr>
        <p:spPr>
          <a:xfrm>
            <a:off x="5382424" y="1705252"/>
            <a:ext cx="216000" cy="150000"/>
          </a:xfrm>
          <a:prstGeom prst="triangle">
            <a:avLst>
              <a:gd name="adj" fmla="val 50000"/>
            </a:avLst>
          </a:prstGeom>
          <a:solidFill>
            <a:schemeClr val="dk1"/>
          </a:solidFill>
          <a:ln w="127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715" name="Google Shape;715;p54"/>
          <p:cNvSpPr txBox="1"/>
          <p:nvPr/>
        </p:nvSpPr>
        <p:spPr>
          <a:xfrm>
            <a:off x="-4850" y="4229200"/>
            <a:ext cx="9144000" cy="8916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37150" tIns="137150" rIns="137150" bIns="137150" anchor="ctr" anchorCtr="0">
            <a:noAutofit/>
          </a:bodyPr>
          <a:lstStyle/>
          <a:p>
            <a:pPr marL="0" lvl="0" indent="0" algn="ctr" rtl="0">
              <a:lnSpc>
                <a:spcPct val="90000"/>
              </a:lnSpc>
              <a:spcBef>
                <a:spcPts val="0"/>
              </a:spcBef>
              <a:spcAft>
                <a:spcPts val="0"/>
              </a:spcAft>
              <a:buClr>
                <a:srgbClr val="262626"/>
              </a:buClr>
              <a:buSzPts val="2100"/>
              <a:buFont typeface="Gill Sans"/>
              <a:buNone/>
            </a:pPr>
            <a:r>
              <a:rPr lang="en" sz="2100">
                <a:solidFill>
                  <a:srgbClr val="262626"/>
                </a:solidFill>
                <a:latin typeface="Dosis"/>
                <a:ea typeface="Dosis"/>
                <a:cs typeface="Dosis"/>
                <a:sym typeface="Dosis"/>
              </a:rPr>
              <a:t>TOGO/DRC (FRENCH); </a:t>
            </a:r>
            <a:endParaRPr sz="2100">
              <a:solidFill>
                <a:srgbClr val="262626"/>
              </a:solidFill>
              <a:latin typeface="Dosis"/>
              <a:ea typeface="Dosis"/>
              <a:cs typeface="Dosis"/>
              <a:sym typeface="Dosis"/>
            </a:endParaRPr>
          </a:p>
          <a:p>
            <a:pPr marL="0" lvl="0" indent="0" algn="ctr" rtl="0">
              <a:lnSpc>
                <a:spcPct val="90000"/>
              </a:lnSpc>
              <a:spcBef>
                <a:spcPts val="0"/>
              </a:spcBef>
              <a:spcAft>
                <a:spcPts val="0"/>
              </a:spcAft>
              <a:buClr>
                <a:srgbClr val="262626"/>
              </a:buClr>
              <a:buSzPts val="2100"/>
              <a:buFont typeface="Gill Sans"/>
              <a:buNone/>
            </a:pPr>
            <a:r>
              <a:rPr lang="en" sz="2100">
                <a:solidFill>
                  <a:srgbClr val="262626"/>
                </a:solidFill>
                <a:latin typeface="Dosis"/>
                <a:ea typeface="Dosis"/>
                <a:cs typeface="Dosis"/>
                <a:sym typeface="Dosis"/>
              </a:rPr>
              <a:t>KYRGYZSTAN/UZBEKISTAN (RUSSIAN); </a:t>
            </a:r>
            <a:endParaRPr sz="2100">
              <a:solidFill>
                <a:srgbClr val="262626"/>
              </a:solidFill>
              <a:latin typeface="Dosis"/>
              <a:ea typeface="Dosis"/>
              <a:cs typeface="Dosis"/>
              <a:sym typeface="Dosis"/>
            </a:endParaRPr>
          </a:p>
          <a:p>
            <a:pPr marL="0" lvl="0" indent="0" algn="ctr" rtl="0">
              <a:lnSpc>
                <a:spcPct val="90000"/>
              </a:lnSpc>
              <a:spcBef>
                <a:spcPts val="0"/>
              </a:spcBef>
              <a:spcAft>
                <a:spcPts val="0"/>
              </a:spcAft>
              <a:buClr>
                <a:srgbClr val="262626"/>
              </a:buClr>
              <a:buSzPts val="2100"/>
              <a:buFont typeface="Gill Sans"/>
              <a:buNone/>
            </a:pPr>
            <a:r>
              <a:rPr lang="en" sz="2100">
                <a:solidFill>
                  <a:srgbClr val="262626"/>
                </a:solidFill>
                <a:latin typeface="Dosis"/>
                <a:ea typeface="Dosis"/>
                <a:cs typeface="Dosis"/>
                <a:sym typeface="Dosis"/>
              </a:rPr>
              <a:t> HONDURAS (SPANISH)</a:t>
            </a:r>
            <a:endParaRPr sz="2100">
              <a:solidFill>
                <a:srgbClr val="262626"/>
              </a:solidFill>
              <a:latin typeface="Dosis"/>
              <a:ea typeface="Dosis"/>
              <a:cs typeface="Dosis"/>
              <a:sym typeface="Dosis"/>
            </a:endParaRPr>
          </a:p>
        </p:txBody>
      </p:sp>
      <p:sp>
        <p:nvSpPr>
          <p:cNvPr id="716" name="Google Shape;716;p54"/>
          <p:cNvSpPr txBox="1"/>
          <p:nvPr/>
        </p:nvSpPr>
        <p:spPr>
          <a:xfrm>
            <a:off x="-4825" y="8874"/>
            <a:ext cx="9144000" cy="7047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37150" tIns="137150" rIns="137150" bIns="137150" anchor="ctr" anchorCtr="0">
            <a:noAutofit/>
          </a:bodyPr>
          <a:lstStyle/>
          <a:p>
            <a:pPr marL="0" marR="0" lvl="0" indent="0" algn="ctr" rtl="0">
              <a:lnSpc>
                <a:spcPct val="90000"/>
              </a:lnSpc>
              <a:spcBef>
                <a:spcPts val="0"/>
              </a:spcBef>
              <a:spcAft>
                <a:spcPts val="0"/>
              </a:spcAft>
              <a:buClr>
                <a:srgbClr val="262626"/>
              </a:buClr>
              <a:buSzPts val="2100"/>
              <a:buFont typeface="Gill Sans"/>
              <a:buNone/>
            </a:pPr>
            <a:r>
              <a:rPr lang="en" sz="2100">
                <a:solidFill>
                  <a:srgbClr val="262626"/>
                </a:solidFill>
                <a:latin typeface="Dosis"/>
                <a:ea typeface="Dosis"/>
                <a:cs typeface="Dosis"/>
                <a:sym typeface="Dosis"/>
              </a:rPr>
              <a:t>LANGUAGE COHORTS</a:t>
            </a:r>
            <a:endParaRPr sz="2100" i="0" u="none" strike="noStrike" cap="none">
              <a:solidFill>
                <a:srgbClr val="262626"/>
              </a:solidFill>
              <a:latin typeface="Dosis"/>
              <a:ea typeface="Dosis"/>
              <a:cs typeface="Dosis"/>
              <a:sym typeface="Dosis"/>
            </a:endParaRPr>
          </a:p>
        </p:txBody>
      </p:sp>
      <p:sp>
        <p:nvSpPr>
          <p:cNvPr id="717" name="Google Shape;717;p54"/>
          <p:cNvSpPr/>
          <p:nvPr/>
        </p:nvSpPr>
        <p:spPr>
          <a:xfrm>
            <a:off x="4354314" y="3019250"/>
            <a:ext cx="216000" cy="150000"/>
          </a:xfrm>
          <a:prstGeom prst="triangle">
            <a:avLst>
              <a:gd name="adj" fmla="val 50000"/>
            </a:avLst>
          </a:prstGeom>
          <a:solidFill>
            <a:schemeClr val="dk1"/>
          </a:solidFill>
          <a:ln w="127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718" name="Google Shape;718;p54"/>
          <p:cNvSpPr/>
          <p:nvPr/>
        </p:nvSpPr>
        <p:spPr>
          <a:xfrm>
            <a:off x="7349730" y="4697458"/>
            <a:ext cx="96900" cy="123600"/>
          </a:xfrm>
          <a:prstGeom prst="triangle">
            <a:avLst>
              <a:gd name="adj" fmla="val 50000"/>
            </a:avLst>
          </a:prstGeom>
          <a:solidFill>
            <a:schemeClr val="dk1"/>
          </a:solidFill>
          <a:ln w="127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719" name="Google Shape;719;p54"/>
          <p:cNvSpPr/>
          <p:nvPr/>
        </p:nvSpPr>
        <p:spPr>
          <a:xfrm>
            <a:off x="5813175" y="1705249"/>
            <a:ext cx="216000" cy="150000"/>
          </a:xfrm>
          <a:prstGeom prst="triangle">
            <a:avLst>
              <a:gd name="adj" fmla="val 50000"/>
            </a:avLst>
          </a:prstGeom>
          <a:solidFill>
            <a:schemeClr val="dk1"/>
          </a:solidFill>
          <a:ln w="127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720" name="Google Shape;720;p54"/>
          <p:cNvSpPr/>
          <p:nvPr/>
        </p:nvSpPr>
        <p:spPr>
          <a:xfrm>
            <a:off x="3788241" y="2843950"/>
            <a:ext cx="216000" cy="150000"/>
          </a:xfrm>
          <a:prstGeom prst="triangle">
            <a:avLst>
              <a:gd name="adj" fmla="val 50000"/>
            </a:avLst>
          </a:prstGeom>
          <a:solidFill>
            <a:schemeClr val="dk1"/>
          </a:solidFill>
          <a:ln w="127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721" name="Google Shape;721;p54"/>
          <p:cNvSpPr/>
          <p:nvPr/>
        </p:nvSpPr>
        <p:spPr>
          <a:xfrm>
            <a:off x="1288089" y="2509950"/>
            <a:ext cx="216000" cy="150000"/>
          </a:xfrm>
          <a:prstGeom prst="triangle">
            <a:avLst>
              <a:gd name="adj" fmla="val 50000"/>
            </a:avLst>
          </a:prstGeom>
          <a:solidFill>
            <a:schemeClr val="dk1"/>
          </a:solidFill>
          <a:ln w="12700" cap="flat" cmpd="sng">
            <a:solidFill>
              <a:srgbClr val="FF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55"/>
          <p:cNvSpPr txBox="1">
            <a:spLocks noGrp="1"/>
          </p:cNvSpPr>
          <p:nvPr>
            <p:ph type="title"/>
          </p:nvPr>
        </p:nvSpPr>
        <p:spPr>
          <a:xfrm>
            <a:off x="6665719" y="546931"/>
            <a:ext cx="2256090" cy="2024819"/>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006699"/>
              </a:buClr>
              <a:buSzPts val="2700"/>
              <a:buFont typeface="Proxima Nova"/>
              <a:buNone/>
            </a:pPr>
            <a:r>
              <a:rPr lang="en" sz="2600" dirty="0">
                <a:solidFill>
                  <a:srgbClr val="006699"/>
                </a:solidFill>
                <a:latin typeface="Playfair Display SemiBold"/>
                <a:ea typeface="Playfair Display SemiBold"/>
                <a:cs typeface="Playfair Display SemiBold"/>
                <a:sym typeface="Playfair Display SemiBold"/>
              </a:rPr>
              <a:t>International Postgraduate Diploma in Family Medicine</a:t>
            </a:r>
            <a:endParaRPr sz="2600" dirty="0">
              <a:latin typeface="Playfair Display SemiBold"/>
              <a:ea typeface="Playfair Display SemiBold"/>
              <a:cs typeface="Playfair Display SemiBold"/>
              <a:sym typeface="Playfair Display SemiBold"/>
            </a:endParaRPr>
          </a:p>
        </p:txBody>
      </p:sp>
      <p:pic>
        <p:nvPicPr>
          <p:cNvPr id="728" name="Google Shape;728;p55"/>
          <p:cNvPicPr preferRelativeResize="0"/>
          <p:nvPr/>
        </p:nvPicPr>
        <p:blipFill rotWithShape="1">
          <a:blip r:embed="rId3">
            <a:alphaModFix/>
          </a:blip>
          <a:srcRect l="29725" t="51634" r="30929" b="22493"/>
          <a:stretch>
            <a:fillRect/>
          </a:stretch>
        </p:blipFill>
        <p:spPr>
          <a:xfrm>
            <a:off x="0" y="0"/>
            <a:ext cx="6392254" cy="3349951"/>
          </a:xfrm>
          <a:prstGeom prst="rect">
            <a:avLst/>
          </a:prstGeom>
          <a:noFill/>
          <a:ln>
            <a:noFill/>
          </a:ln>
        </p:spPr>
      </p:pic>
      <p:pic>
        <p:nvPicPr>
          <p:cNvPr id="2" name="Google Shape;447;p29">
            <a:extLst>
              <a:ext uri="{FF2B5EF4-FFF2-40B4-BE49-F238E27FC236}">
                <a16:creationId xmlns:a16="http://schemas.microsoft.com/office/drawing/2014/main" id="{71E6C4AE-D08F-5B4E-573B-CB0595142E38}"/>
              </a:ext>
            </a:extLst>
          </p:cNvPr>
          <p:cNvPicPr preferRelativeResize="0"/>
          <p:nvPr/>
        </p:nvPicPr>
        <p:blipFill>
          <a:blip r:embed="rId4">
            <a:alphaModFix/>
          </a:blip>
          <a:stretch>
            <a:fillRect/>
          </a:stretch>
        </p:blipFill>
        <p:spPr>
          <a:xfrm>
            <a:off x="3506988" y="3740807"/>
            <a:ext cx="1065012" cy="1104487"/>
          </a:xfrm>
          <a:prstGeom prst="rect">
            <a:avLst/>
          </a:prstGeom>
          <a:noFill/>
          <a:ln>
            <a:noFill/>
          </a:ln>
        </p:spPr>
      </p:pic>
      <p:pic>
        <p:nvPicPr>
          <p:cNvPr id="3" name="Google Shape;448;p29">
            <a:extLst>
              <a:ext uri="{FF2B5EF4-FFF2-40B4-BE49-F238E27FC236}">
                <a16:creationId xmlns:a16="http://schemas.microsoft.com/office/drawing/2014/main" id="{0F43EC65-897F-AD17-F727-DAA4E2BE0AD6}"/>
              </a:ext>
            </a:extLst>
          </p:cNvPr>
          <p:cNvPicPr preferRelativeResize="0"/>
          <p:nvPr/>
        </p:nvPicPr>
        <p:blipFill rotWithShape="1">
          <a:blip r:embed="rId5">
            <a:alphaModFix/>
          </a:blip>
          <a:srcRect b="15966"/>
          <a:stretch/>
        </p:blipFill>
        <p:spPr>
          <a:xfrm>
            <a:off x="703976" y="3583440"/>
            <a:ext cx="1065011" cy="1327368"/>
          </a:xfrm>
          <a:prstGeom prst="rect">
            <a:avLst/>
          </a:prstGeom>
          <a:noFill/>
          <a:ln>
            <a:noFill/>
          </a:ln>
        </p:spPr>
      </p:pic>
      <p:grpSp>
        <p:nvGrpSpPr>
          <p:cNvPr id="4" name="Google Shape;449;p29">
            <a:extLst>
              <a:ext uri="{FF2B5EF4-FFF2-40B4-BE49-F238E27FC236}">
                <a16:creationId xmlns:a16="http://schemas.microsoft.com/office/drawing/2014/main" id="{A04244CF-D2AF-5CCD-0358-AA5A4C41B76C}"/>
              </a:ext>
            </a:extLst>
          </p:cNvPr>
          <p:cNvGrpSpPr/>
          <p:nvPr/>
        </p:nvGrpSpPr>
        <p:grpSpPr>
          <a:xfrm>
            <a:off x="6742926" y="3707727"/>
            <a:ext cx="966069" cy="1203068"/>
            <a:chOff x="5149200" y="155700"/>
            <a:chExt cx="1290300" cy="1598700"/>
          </a:xfrm>
        </p:grpSpPr>
        <p:sp>
          <p:nvSpPr>
            <p:cNvPr id="5" name="Google Shape;450;p29">
              <a:extLst>
                <a:ext uri="{FF2B5EF4-FFF2-40B4-BE49-F238E27FC236}">
                  <a16:creationId xmlns:a16="http://schemas.microsoft.com/office/drawing/2014/main" id="{62518351-090C-3BD6-B35A-C8D39ACEEDA9}"/>
                </a:ext>
              </a:extLst>
            </p:cNvPr>
            <p:cNvSpPr/>
            <p:nvPr/>
          </p:nvSpPr>
          <p:spPr>
            <a:xfrm>
              <a:off x="5149200" y="155700"/>
              <a:ext cx="1290300" cy="1598700"/>
            </a:xfrm>
            <a:prstGeom prst="rect">
              <a:avLst/>
            </a:prstGeom>
            <a:solidFill>
              <a:srgbClr val="01597F"/>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Google Shape;451;p29">
              <a:extLst>
                <a:ext uri="{FF2B5EF4-FFF2-40B4-BE49-F238E27FC236}">
                  <a16:creationId xmlns:a16="http://schemas.microsoft.com/office/drawing/2014/main" id="{16B1E24A-08C7-F50A-7BE1-AD531D0AB292}"/>
                </a:ext>
              </a:extLst>
            </p:cNvPr>
            <p:cNvPicPr preferRelativeResize="0"/>
            <p:nvPr/>
          </p:nvPicPr>
          <p:blipFill>
            <a:blip r:embed="rId6">
              <a:alphaModFix/>
            </a:blip>
            <a:stretch>
              <a:fillRect/>
            </a:stretch>
          </p:blipFill>
          <p:spPr>
            <a:xfrm>
              <a:off x="5201915" y="155700"/>
              <a:ext cx="1237379" cy="1598700"/>
            </a:xfrm>
            <a:prstGeom prst="rect">
              <a:avLst/>
            </a:prstGeom>
            <a:noFill/>
            <a:ln>
              <a:noFill/>
            </a:ln>
          </p:spPr>
        </p:pic>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56"/>
          <p:cNvSpPr txBox="1">
            <a:spLocks noGrp="1"/>
          </p:cNvSpPr>
          <p:nvPr>
            <p:ph type="sldNum" idx="12"/>
          </p:nvPr>
        </p:nvSpPr>
        <p:spPr>
          <a:xfrm>
            <a:off x="4297650" y="4646800"/>
            <a:ext cx="548700" cy="496500"/>
          </a:xfrm>
          <a:prstGeom prst="rect">
            <a:avLst/>
          </a:prstGeom>
        </p:spPr>
        <p:txBody>
          <a:bodyPr spcFirstLastPara="1" wrap="square" lIns="0" tIns="0" rIns="0" bIns="0" anchor="ctr" anchorCtr="0">
            <a:noAutofit/>
          </a:bodyPr>
          <a:lstStyle/>
          <a:p>
            <a:pPr marL="0" lvl="0" indent="0" algn="ctr" rtl="0">
              <a:spcBef>
                <a:spcPts val="0"/>
              </a:spcBef>
              <a:spcAft>
                <a:spcPts val="0"/>
              </a:spcAft>
              <a:buClr>
                <a:srgbClr val="000000"/>
              </a:buClr>
              <a:buSzPts val="1300"/>
              <a:buFont typeface="Arial"/>
              <a:buNone/>
            </a:pPr>
            <a:fld id="{00000000-1234-1234-1234-123412341234}" type="slidenum">
              <a:rPr lang="en" sz="1300">
                <a:solidFill>
                  <a:schemeClr val="lt1"/>
                </a:solidFill>
                <a:latin typeface="Patrick Hand"/>
                <a:ea typeface="Patrick Hand"/>
                <a:cs typeface="Patrick Hand"/>
                <a:sym typeface="Patrick Hand"/>
              </a:rPr>
              <a:t>44</a:t>
            </a:fld>
            <a:endParaRPr sz="1300">
              <a:solidFill>
                <a:schemeClr val="lt1"/>
              </a:solidFill>
              <a:latin typeface="Patrick Hand"/>
              <a:ea typeface="Patrick Hand"/>
              <a:cs typeface="Patrick Hand"/>
              <a:sym typeface="Patrick Hand"/>
            </a:endParaRPr>
          </a:p>
        </p:txBody>
      </p:sp>
      <p:pic>
        <p:nvPicPr>
          <p:cNvPr id="735" name="Google Shape;735;p56"/>
          <p:cNvPicPr preferRelativeResize="0"/>
          <p:nvPr/>
        </p:nvPicPr>
        <p:blipFill>
          <a:blip r:embed="rId3">
            <a:alphaModFix/>
          </a:blip>
          <a:stretch>
            <a:fillRect/>
          </a:stretch>
        </p:blipFill>
        <p:spPr>
          <a:xfrm>
            <a:off x="0" y="0"/>
            <a:ext cx="5143500" cy="5143500"/>
          </a:xfrm>
          <a:prstGeom prst="rect">
            <a:avLst/>
          </a:prstGeom>
          <a:noFill/>
          <a:ln>
            <a:noFill/>
          </a:ln>
        </p:spPr>
      </p:pic>
      <p:sp>
        <p:nvSpPr>
          <p:cNvPr id="736" name="Google Shape;736;p56"/>
          <p:cNvSpPr txBox="1"/>
          <p:nvPr/>
        </p:nvSpPr>
        <p:spPr>
          <a:xfrm>
            <a:off x="5566100" y="1370900"/>
            <a:ext cx="3267600" cy="261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4400">
                <a:solidFill>
                  <a:schemeClr val="dk1"/>
                </a:solidFill>
                <a:latin typeface="Playfair Display Medium"/>
                <a:ea typeface="Playfair Display Medium"/>
                <a:cs typeface="Playfair Display Medium"/>
                <a:sym typeface="Playfair Display Medium"/>
              </a:rPr>
              <a:t>GMHC</a:t>
            </a:r>
            <a:endParaRPr sz="4400">
              <a:solidFill>
                <a:schemeClr val="dk1"/>
              </a:solidFill>
              <a:latin typeface="Playfair Display Medium"/>
              <a:ea typeface="Playfair Display Medium"/>
              <a:cs typeface="Playfair Display Medium"/>
              <a:sym typeface="Playfair Display Medium"/>
            </a:endParaRPr>
          </a:p>
          <a:p>
            <a:pPr marL="0" lvl="0" indent="0" algn="l" rtl="0">
              <a:spcBef>
                <a:spcPts val="0"/>
              </a:spcBef>
              <a:spcAft>
                <a:spcPts val="0"/>
              </a:spcAft>
              <a:buNone/>
            </a:pPr>
            <a:r>
              <a:rPr lang="en" sz="4400">
                <a:solidFill>
                  <a:schemeClr val="dk1"/>
                </a:solidFill>
                <a:latin typeface="Playfair Display Medium"/>
                <a:ea typeface="Playfair Display Medium"/>
                <a:cs typeface="Playfair Display Medium"/>
                <a:sym typeface="Playfair Display Medium"/>
              </a:rPr>
              <a:t>Evaluations</a:t>
            </a:r>
            <a:endParaRPr sz="4400">
              <a:solidFill>
                <a:schemeClr val="dk1"/>
              </a:solidFill>
              <a:latin typeface="Playfair Display Medium"/>
              <a:ea typeface="Playfair Display Medium"/>
              <a:cs typeface="Playfair Display Medium"/>
              <a:sym typeface="Playfair Display Medium"/>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353"/>
        <p:cNvGrpSpPr/>
        <p:nvPr/>
      </p:nvGrpSpPr>
      <p:grpSpPr>
        <a:xfrm>
          <a:off x="0" y="0"/>
          <a:ext cx="0" cy="0"/>
          <a:chOff x="0" y="0"/>
          <a:chExt cx="0" cy="0"/>
        </a:xfrm>
      </p:grpSpPr>
      <p:sp>
        <p:nvSpPr>
          <p:cNvPr id="354" name="Google Shape;354;p17"/>
          <p:cNvSpPr txBox="1">
            <a:spLocks noGrp="1"/>
          </p:cNvSpPr>
          <p:nvPr>
            <p:ph type="title"/>
          </p:nvPr>
        </p:nvSpPr>
        <p:spPr>
          <a:xfrm>
            <a:off x="277975" y="383500"/>
            <a:ext cx="3783300" cy="4455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3000" b="1">
                <a:latin typeface="Playfair Display"/>
                <a:ea typeface="Playfair Display"/>
                <a:cs typeface="Playfair Display"/>
                <a:sym typeface="Playfair Display"/>
              </a:rPr>
              <a:t>A Single Woman...</a:t>
            </a:r>
            <a:endParaRPr sz="3000" b="1">
              <a:latin typeface="Playfair Display"/>
              <a:ea typeface="Playfair Display"/>
              <a:cs typeface="Playfair Display"/>
              <a:sym typeface="Playfair Display"/>
            </a:endParaRPr>
          </a:p>
        </p:txBody>
      </p:sp>
      <p:sp>
        <p:nvSpPr>
          <p:cNvPr id="355" name="Google Shape;355;p17"/>
          <p:cNvSpPr txBox="1">
            <a:spLocks noGrp="1"/>
          </p:cNvSpPr>
          <p:nvPr>
            <p:ph type="body" idx="1"/>
          </p:nvPr>
        </p:nvSpPr>
        <p:spPr>
          <a:xfrm>
            <a:off x="587525" y="1206000"/>
            <a:ext cx="3473700" cy="3535500"/>
          </a:xfrm>
          <a:prstGeom prst="rect">
            <a:avLst/>
          </a:prstGeom>
        </p:spPr>
        <p:txBody>
          <a:bodyPr spcFirstLastPara="1" wrap="square" lIns="0" tIns="0" rIns="0" bIns="0" anchor="ctr" anchorCtr="0">
            <a:noAutofit/>
          </a:bodyPr>
          <a:lstStyle/>
          <a:p>
            <a:pPr marL="533400" lvl="0" indent="-571500" algn="l" rtl="0">
              <a:spcBef>
                <a:spcPts val="600"/>
              </a:spcBef>
              <a:spcAft>
                <a:spcPts val="0"/>
              </a:spcAft>
              <a:buClr>
                <a:schemeClr val="dk1"/>
              </a:buClr>
              <a:buSzPts val="4200"/>
              <a:buFont typeface="Courier New" panose="02070309020205020404" pitchFamily="49" charset="0"/>
              <a:buChar char="o"/>
            </a:pPr>
            <a:r>
              <a:rPr lang="en" sz="4200" dirty="0">
                <a:latin typeface="Playfair Display SemiBold"/>
                <a:ea typeface="Playfair Display SemiBold"/>
                <a:cs typeface="Playfair Display SemiBold"/>
                <a:sym typeface="Playfair Display SemiBold"/>
              </a:rPr>
              <a:t>Listened</a:t>
            </a:r>
            <a:endParaRPr sz="4200" dirty="0">
              <a:latin typeface="Playfair Display SemiBold"/>
              <a:ea typeface="Playfair Display SemiBold"/>
              <a:cs typeface="Playfair Display SemiBold"/>
              <a:sym typeface="Playfair Display SemiBold"/>
            </a:endParaRPr>
          </a:p>
          <a:p>
            <a:pPr marL="533400" lvl="0" indent="-571500" algn="l" rtl="0">
              <a:spcBef>
                <a:spcPts val="0"/>
              </a:spcBef>
              <a:spcAft>
                <a:spcPts val="0"/>
              </a:spcAft>
              <a:buClr>
                <a:schemeClr val="dk1"/>
              </a:buClr>
              <a:buSzPts val="4200"/>
              <a:buFont typeface="Courier New" panose="02070309020205020404" pitchFamily="49" charset="0"/>
              <a:buChar char="o"/>
            </a:pPr>
            <a:r>
              <a:rPr lang="en" sz="4200" dirty="0">
                <a:latin typeface="Playfair Display SemiBold"/>
                <a:ea typeface="Playfair Display SemiBold"/>
                <a:cs typeface="Playfair Display SemiBold"/>
                <a:sym typeface="Playfair Display SemiBold"/>
              </a:rPr>
              <a:t>Dreamed</a:t>
            </a:r>
            <a:endParaRPr sz="4200" dirty="0">
              <a:latin typeface="Playfair Display SemiBold"/>
              <a:ea typeface="Playfair Display SemiBold"/>
              <a:cs typeface="Playfair Display SemiBold"/>
              <a:sym typeface="Playfair Display SemiBold"/>
            </a:endParaRPr>
          </a:p>
          <a:p>
            <a:pPr marL="533400" lvl="0" indent="-571500" algn="l" rtl="0">
              <a:spcBef>
                <a:spcPts val="0"/>
              </a:spcBef>
              <a:spcAft>
                <a:spcPts val="0"/>
              </a:spcAft>
              <a:buClr>
                <a:schemeClr val="dk1"/>
              </a:buClr>
              <a:buSzPts val="4200"/>
              <a:buFont typeface="Courier New" panose="02070309020205020404" pitchFamily="49" charset="0"/>
              <a:buChar char="o"/>
            </a:pPr>
            <a:r>
              <a:rPr lang="en" sz="4200" dirty="0">
                <a:latin typeface="Playfair Display SemiBold"/>
                <a:ea typeface="Playfair Display SemiBold"/>
                <a:cs typeface="Playfair Display SemiBold"/>
                <a:sym typeface="Playfair Display SemiBold"/>
              </a:rPr>
              <a:t>Acted on it</a:t>
            </a:r>
            <a:endParaRPr sz="4200" dirty="0">
              <a:latin typeface="Playfair Display SemiBold"/>
              <a:ea typeface="Playfair Display SemiBold"/>
              <a:cs typeface="Playfair Display SemiBold"/>
              <a:sym typeface="Playfair Display SemiBold"/>
            </a:endParaRPr>
          </a:p>
          <a:p>
            <a:pPr marL="342900" lvl="0" indent="-342900" algn="l" rtl="0">
              <a:spcBef>
                <a:spcPts val="600"/>
              </a:spcBef>
              <a:spcAft>
                <a:spcPts val="0"/>
              </a:spcAft>
              <a:buFont typeface="Courier New" panose="02070309020205020404" pitchFamily="49" charset="0"/>
              <a:buChar char="o"/>
            </a:pPr>
            <a:endParaRPr sz="2400" dirty="0"/>
          </a:p>
        </p:txBody>
      </p:sp>
      <p:pic>
        <p:nvPicPr>
          <p:cNvPr id="356" name="Google Shape;356;p17" descr="dev 4.jpg"/>
          <p:cNvPicPr preferRelativeResize="0"/>
          <p:nvPr/>
        </p:nvPicPr>
        <p:blipFill>
          <a:blip r:embed="rId3">
            <a:alphaModFix/>
          </a:blip>
          <a:stretch>
            <a:fillRect/>
          </a:stretch>
        </p:blipFill>
        <p:spPr>
          <a:xfrm>
            <a:off x="5331725" y="0"/>
            <a:ext cx="3812268"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18"/>
          <p:cNvSpPr txBox="1">
            <a:spLocks noGrp="1"/>
          </p:cNvSpPr>
          <p:nvPr>
            <p:ph type="sldNum" idx="12"/>
          </p:nvPr>
        </p:nvSpPr>
        <p:spPr>
          <a:xfrm>
            <a:off x="4297650" y="4646800"/>
            <a:ext cx="548700" cy="4965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300"/>
              <a:buNone/>
            </a:pPr>
            <a:fld id="{00000000-1234-1234-1234-123412341234}" type="slidenum">
              <a:rPr lang="en">
                <a:latin typeface="Playfair Display"/>
                <a:ea typeface="Playfair Display"/>
                <a:cs typeface="Playfair Display"/>
                <a:sym typeface="Playfair Display"/>
              </a:rPr>
              <a:t>6</a:t>
            </a:fld>
            <a:endParaRPr>
              <a:latin typeface="Playfair Display"/>
              <a:ea typeface="Playfair Display"/>
              <a:cs typeface="Playfair Display"/>
              <a:sym typeface="Playfair Display"/>
            </a:endParaRPr>
          </a:p>
        </p:txBody>
      </p:sp>
      <p:sp>
        <p:nvSpPr>
          <p:cNvPr id="362" name="Google Shape;362;p18"/>
          <p:cNvSpPr txBox="1">
            <a:spLocks noGrp="1"/>
          </p:cNvSpPr>
          <p:nvPr>
            <p:ph type="title"/>
          </p:nvPr>
        </p:nvSpPr>
        <p:spPr>
          <a:xfrm>
            <a:off x="1938450" y="128025"/>
            <a:ext cx="5267100" cy="366900"/>
          </a:xfrm>
          <a:prstGeom prst="rect">
            <a:avLst/>
          </a:prstGeom>
          <a:noFill/>
          <a:ln>
            <a:noFill/>
          </a:ln>
        </p:spPr>
        <p:txBody>
          <a:bodyPr spcFirstLastPara="1" wrap="square" lIns="0" tIns="0" rIns="0" bIns="0" anchor="b" anchorCtr="0">
            <a:noAutofit/>
          </a:bodyPr>
          <a:lstStyle/>
          <a:p>
            <a:pPr marL="0" lvl="0" indent="0" algn="ctr" rtl="0">
              <a:lnSpc>
                <a:spcPct val="100000"/>
              </a:lnSpc>
              <a:spcBef>
                <a:spcPts val="0"/>
              </a:spcBef>
              <a:spcAft>
                <a:spcPts val="0"/>
              </a:spcAft>
              <a:buSzPts val="2400"/>
              <a:buNone/>
            </a:pPr>
            <a:r>
              <a:rPr lang="en" b="1">
                <a:solidFill>
                  <a:schemeClr val="dk1"/>
                </a:solidFill>
                <a:latin typeface="Playfair Display"/>
                <a:ea typeface="Playfair Display"/>
                <a:cs typeface="Playfair Display"/>
                <a:sym typeface="Playfair Display"/>
              </a:rPr>
              <a:t>Some Staggering Figures</a:t>
            </a:r>
            <a:endParaRPr b="1">
              <a:solidFill>
                <a:schemeClr val="dk1"/>
              </a:solidFill>
              <a:latin typeface="Playfair Display"/>
              <a:ea typeface="Playfair Display"/>
              <a:cs typeface="Playfair Display"/>
              <a:sym typeface="Playfair Display"/>
            </a:endParaRPr>
          </a:p>
        </p:txBody>
      </p:sp>
      <p:sp>
        <p:nvSpPr>
          <p:cNvPr id="363" name="Google Shape;363;p18"/>
          <p:cNvSpPr/>
          <p:nvPr/>
        </p:nvSpPr>
        <p:spPr>
          <a:xfrm>
            <a:off x="1449375" y="1086325"/>
            <a:ext cx="3738475" cy="3274950"/>
          </a:xfrm>
          <a:prstGeom prst="flowChartExtract">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 sz="3200" b="0" i="0" u="none" strike="noStrike" cap="none">
                <a:solidFill>
                  <a:schemeClr val="dk1"/>
                </a:solidFill>
                <a:latin typeface="Playfair Display"/>
                <a:ea typeface="Playfair Display"/>
                <a:cs typeface="Playfair Display"/>
                <a:sym typeface="Playfair Display"/>
              </a:rPr>
              <a:t>73%</a:t>
            </a:r>
            <a:endParaRPr sz="3200" b="0" i="0" u="none" strike="noStrike" cap="none">
              <a:solidFill>
                <a:schemeClr val="dk1"/>
              </a:solidFill>
              <a:latin typeface="Playfair Display"/>
              <a:ea typeface="Playfair Display"/>
              <a:cs typeface="Playfair Display"/>
              <a:sym typeface="Playfair Display"/>
            </a:endParaRPr>
          </a:p>
        </p:txBody>
      </p:sp>
      <p:sp>
        <p:nvSpPr>
          <p:cNvPr id="364" name="Google Shape;364;p18"/>
          <p:cNvSpPr/>
          <p:nvPr/>
        </p:nvSpPr>
        <p:spPr>
          <a:xfrm>
            <a:off x="3885900" y="1140050"/>
            <a:ext cx="3626075" cy="3328050"/>
          </a:xfrm>
          <a:prstGeom prst="flowChartMerge">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 sz="3200" b="0" i="0" u="none" strike="noStrike" cap="none">
                <a:solidFill>
                  <a:schemeClr val="dk1"/>
                </a:solidFill>
                <a:latin typeface="Playfair Display"/>
                <a:ea typeface="Playfair Display"/>
                <a:cs typeface="Playfair Display"/>
                <a:sym typeface="Playfair Display"/>
              </a:rPr>
              <a:t>80%</a:t>
            </a:r>
            <a:endParaRPr sz="3200" b="0" i="0" u="none" strike="noStrike" cap="none">
              <a:solidFill>
                <a:schemeClr val="dk1"/>
              </a:solidFill>
              <a:latin typeface="Playfair Display"/>
              <a:ea typeface="Playfair Display"/>
              <a:cs typeface="Playfair Display"/>
              <a:sym typeface="Playfair Display"/>
            </a:endParaRPr>
          </a:p>
        </p:txBody>
      </p:sp>
      <p:sp>
        <p:nvSpPr>
          <p:cNvPr id="365" name="Google Shape;365;p18"/>
          <p:cNvSpPr/>
          <p:nvPr/>
        </p:nvSpPr>
        <p:spPr>
          <a:xfrm>
            <a:off x="2492175" y="1086325"/>
            <a:ext cx="1652675" cy="1430000"/>
          </a:xfrm>
          <a:prstGeom prst="flowChartExtract">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0" i="0" u="none" strike="noStrike" cap="none">
                <a:solidFill>
                  <a:schemeClr val="dk1"/>
                </a:solidFill>
                <a:latin typeface="Playfair Display"/>
                <a:ea typeface="Playfair Display"/>
                <a:cs typeface="Playfair Display"/>
                <a:sym typeface="Playfair Display"/>
              </a:rPr>
              <a:t>27%</a:t>
            </a:r>
            <a:endParaRPr sz="2800" b="0" i="0" u="none" strike="noStrike" cap="none">
              <a:solidFill>
                <a:schemeClr val="dk1"/>
              </a:solidFill>
              <a:latin typeface="Playfair Display"/>
              <a:ea typeface="Playfair Display"/>
              <a:cs typeface="Playfair Display"/>
              <a:sym typeface="Playfair Display"/>
            </a:endParaRPr>
          </a:p>
        </p:txBody>
      </p:sp>
      <p:sp>
        <p:nvSpPr>
          <p:cNvPr id="366" name="Google Shape;366;p18"/>
          <p:cNvSpPr/>
          <p:nvPr/>
        </p:nvSpPr>
        <p:spPr>
          <a:xfrm>
            <a:off x="5023625" y="3252250"/>
            <a:ext cx="1348300" cy="1215850"/>
          </a:xfrm>
          <a:prstGeom prst="flowChartMerg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Playfair Display"/>
              <a:ea typeface="Playfair Display"/>
              <a:cs typeface="Playfair Display"/>
              <a:sym typeface="Playfair Display"/>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Playfair Display"/>
              <a:ea typeface="Playfair Display"/>
              <a:cs typeface="Playfair Display"/>
              <a:sym typeface="Playfair Display"/>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Playfair Display"/>
              <a:ea typeface="Playfair Display"/>
              <a:cs typeface="Playfair Display"/>
              <a:sym typeface="Playfair Display"/>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Playfair Display"/>
              <a:ea typeface="Playfair Display"/>
              <a:cs typeface="Playfair Display"/>
              <a:sym typeface="Playfair Display"/>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Playfair Display"/>
              <a:ea typeface="Playfair Display"/>
              <a:cs typeface="Playfair Display"/>
              <a:sym typeface="Playfair Display"/>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Playfair Display"/>
              <a:ea typeface="Playfair Display"/>
              <a:cs typeface="Playfair Display"/>
              <a:sym typeface="Playfair Display"/>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Playfair Display"/>
              <a:ea typeface="Playfair Display"/>
              <a:cs typeface="Playfair Display"/>
              <a:sym typeface="Playfair Display"/>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Playfair Display"/>
              <a:ea typeface="Playfair Display"/>
              <a:cs typeface="Playfair Display"/>
              <a:sym typeface="Playfair Display"/>
            </a:endParaRPr>
          </a:p>
          <a:p>
            <a:pPr marL="0" marR="0" lvl="0" indent="0" algn="ctr" rtl="0">
              <a:lnSpc>
                <a:spcPct val="100000"/>
              </a:lnSpc>
              <a:spcBef>
                <a:spcPts val="0"/>
              </a:spcBef>
              <a:spcAft>
                <a:spcPts val="0"/>
              </a:spcAft>
              <a:buClr>
                <a:srgbClr val="000000"/>
              </a:buClr>
              <a:buSzPts val="2000"/>
              <a:buFont typeface="Arial"/>
              <a:buNone/>
            </a:pPr>
            <a:r>
              <a:rPr lang="en" sz="2000" b="0" i="0" u="none" strike="noStrike" cap="none">
                <a:solidFill>
                  <a:schemeClr val="dk1"/>
                </a:solidFill>
                <a:latin typeface="Playfair Display"/>
                <a:ea typeface="Playfair Display"/>
                <a:cs typeface="Playfair Display"/>
                <a:sym typeface="Playfair Display"/>
              </a:rPr>
              <a:t>20%</a:t>
            </a:r>
            <a:endParaRPr sz="2000" b="0" i="0" u="none" strike="noStrike" cap="none">
              <a:solidFill>
                <a:schemeClr val="dk1"/>
              </a:solidFill>
              <a:latin typeface="Playfair Display"/>
              <a:ea typeface="Playfair Display"/>
              <a:cs typeface="Playfair Display"/>
              <a:sym typeface="Playfair Display"/>
            </a:endParaRPr>
          </a:p>
        </p:txBody>
      </p:sp>
      <p:sp>
        <p:nvSpPr>
          <p:cNvPr id="367" name="Google Shape;367;p18"/>
          <p:cNvSpPr txBox="1"/>
          <p:nvPr/>
        </p:nvSpPr>
        <p:spPr>
          <a:xfrm>
            <a:off x="744718" y="1435475"/>
            <a:ext cx="1747457" cy="7317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Playfair Display"/>
                <a:ea typeface="Playfair Display"/>
                <a:cs typeface="Playfair Display"/>
                <a:sym typeface="Playfair Display"/>
              </a:rPr>
              <a:t>Urban Population</a:t>
            </a:r>
            <a:endParaRPr sz="2400" b="0" i="0" u="none" strike="noStrike" cap="none">
              <a:solidFill>
                <a:srgbClr val="000000"/>
              </a:solidFill>
              <a:latin typeface="Playfair Display"/>
              <a:ea typeface="Playfair Display"/>
              <a:cs typeface="Playfair Display"/>
              <a:sym typeface="Playfair Display"/>
            </a:endParaRPr>
          </a:p>
        </p:txBody>
      </p:sp>
      <p:sp>
        <p:nvSpPr>
          <p:cNvPr id="368" name="Google Shape;368;p18"/>
          <p:cNvSpPr txBox="1"/>
          <p:nvPr/>
        </p:nvSpPr>
        <p:spPr>
          <a:xfrm>
            <a:off x="48333" y="2976326"/>
            <a:ext cx="1747456" cy="7317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Playfair Display"/>
                <a:ea typeface="Playfair Display"/>
                <a:cs typeface="Playfair Display"/>
                <a:sym typeface="Playfair Display"/>
              </a:rPr>
              <a:t>Rural Population</a:t>
            </a:r>
            <a:endParaRPr sz="2400" b="0" i="0" u="none" strike="noStrike" cap="none">
              <a:solidFill>
                <a:srgbClr val="000000"/>
              </a:solidFill>
              <a:latin typeface="Playfair Display"/>
              <a:ea typeface="Playfair Display"/>
              <a:cs typeface="Playfair Display"/>
              <a:sym typeface="Playfair Display"/>
            </a:endParaRPr>
          </a:p>
        </p:txBody>
      </p:sp>
      <p:sp>
        <p:nvSpPr>
          <p:cNvPr id="369" name="Google Shape;369;p18"/>
          <p:cNvSpPr txBox="1"/>
          <p:nvPr/>
        </p:nvSpPr>
        <p:spPr>
          <a:xfrm>
            <a:off x="6865508" y="1680206"/>
            <a:ext cx="1533774" cy="7317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Playfair Display"/>
                <a:ea typeface="Playfair Display"/>
                <a:cs typeface="Playfair Display"/>
                <a:sym typeface="Playfair Display"/>
              </a:rPr>
              <a:t>Urban Doctors</a:t>
            </a:r>
            <a:endParaRPr sz="2400" b="0" i="0" u="none" strike="noStrike" cap="none">
              <a:solidFill>
                <a:srgbClr val="000000"/>
              </a:solidFill>
              <a:latin typeface="Playfair Display"/>
              <a:ea typeface="Playfair Display"/>
              <a:cs typeface="Playfair Display"/>
              <a:sym typeface="Playfair Display"/>
            </a:endParaRPr>
          </a:p>
        </p:txBody>
      </p:sp>
      <p:sp>
        <p:nvSpPr>
          <p:cNvPr id="370" name="Google Shape;370;p18"/>
          <p:cNvSpPr txBox="1"/>
          <p:nvPr/>
        </p:nvSpPr>
        <p:spPr>
          <a:xfrm>
            <a:off x="6371925" y="3271750"/>
            <a:ext cx="1348300" cy="7317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Playfair Display"/>
                <a:ea typeface="Playfair Display"/>
                <a:cs typeface="Playfair Display"/>
                <a:sym typeface="Playfair Display"/>
              </a:rPr>
              <a:t>Rural Doctors</a:t>
            </a:r>
            <a:endParaRPr sz="2400" b="0" i="0" u="none" strike="noStrike" cap="none">
              <a:solidFill>
                <a:srgbClr val="000000"/>
              </a:solidFill>
              <a:latin typeface="Playfair Display"/>
              <a:ea typeface="Playfair Display"/>
              <a:cs typeface="Playfair Display"/>
              <a:sym typeface="Playfair Display"/>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517C"/>
        </a:solidFill>
        <a:effectLst/>
      </p:bgPr>
    </p:bg>
    <p:spTree>
      <p:nvGrpSpPr>
        <p:cNvPr id="1" name="Shape 374"/>
        <p:cNvGrpSpPr/>
        <p:nvPr/>
      </p:nvGrpSpPr>
      <p:grpSpPr>
        <a:xfrm>
          <a:off x="0" y="0"/>
          <a:ext cx="0" cy="0"/>
          <a:chOff x="0" y="0"/>
          <a:chExt cx="0" cy="0"/>
        </a:xfrm>
      </p:grpSpPr>
      <p:sp>
        <p:nvSpPr>
          <p:cNvPr id="375" name="Google Shape;375;p19"/>
          <p:cNvSpPr txBox="1">
            <a:spLocks noGrp="1"/>
          </p:cNvSpPr>
          <p:nvPr>
            <p:ph type="sldNum" idx="12"/>
          </p:nvPr>
        </p:nvSpPr>
        <p:spPr>
          <a:xfrm>
            <a:off x="4297650" y="4646800"/>
            <a:ext cx="548700" cy="4965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300"/>
              <a:buNone/>
            </a:pPr>
            <a:fld id="{00000000-1234-1234-1234-123412341234}" type="slidenum">
              <a:rPr lang="en">
                <a:latin typeface="Playfair Display"/>
                <a:ea typeface="Playfair Display"/>
                <a:cs typeface="Playfair Display"/>
                <a:sym typeface="Playfair Display"/>
              </a:rPr>
              <a:t>7</a:t>
            </a:fld>
            <a:endParaRPr>
              <a:latin typeface="Playfair Display"/>
              <a:ea typeface="Playfair Display"/>
              <a:cs typeface="Playfair Display"/>
              <a:sym typeface="Playfair Display"/>
            </a:endParaRPr>
          </a:p>
        </p:txBody>
      </p:sp>
      <p:pic>
        <p:nvPicPr>
          <p:cNvPr id="376" name="Google Shape;376;p19" descr="Ice berg.jpg"/>
          <p:cNvPicPr preferRelativeResize="0"/>
          <p:nvPr/>
        </p:nvPicPr>
        <p:blipFill rotWithShape="1">
          <a:blip r:embed="rId3">
            <a:alphaModFix/>
          </a:blip>
          <a:srcRect/>
          <a:stretch/>
        </p:blipFill>
        <p:spPr>
          <a:xfrm>
            <a:off x="4112925" y="0"/>
            <a:ext cx="5031083" cy="5143500"/>
          </a:xfrm>
          <a:prstGeom prst="rect">
            <a:avLst/>
          </a:prstGeom>
          <a:noFill/>
          <a:ln>
            <a:noFill/>
          </a:ln>
        </p:spPr>
      </p:pic>
      <p:sp>
        <p:nvSpPr>
          <p:cNvPr id="377" name="Google Shape;377;p19"/>
          <p:cNvSpPr/>
          <p:nvPr/>
        </p:nvSpPr>
        <p:spPr>
          <a:xfrm>
            <a:off x="927950" y="1913400"/>
            <a:ext cx="2421600" cy="1316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rgbClr val="000000"/>
                </a:solidFill>
                <a:latin typeface="Playfair Display"/>
                <a:ea typeface="Playfair Display"/>
                <a:cs typeface="Playfair Display"/>
                <a:sym typeface="Playfair Display"/>
              </a:rPr>
              <a:t>The Reality </a:t>
            </a:r>
            <a:endParaRPr sz="3600" b="0" i="0" u="none" strike="noStrike" cap="none">
              <a:solidFill>
                <a:srgbClr val="000000"/>
              </a:solidFill>
              <a:latin typeface="Playfair Display"/>
              <a:ea typeface="Playfair Display"/>
              <a:cs typeface="Playfair Display"/>
              <a:sym typeface="Playfair Displa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20"/>
          <p:cNvSpPr txBox="1">
            <a:spLocks noGrp="1"/>
          </p:cNvSpPr>
          <p:nvPr>
            <p:ph type="ctrTitle"/>
          </p:nvPr>
        </p:nvSpPr>
        <p:spPr>
          <a:xfrm>
            <a:off x="1092600" y="896775"/>
            <a:ext cx="6988500" cy="2917200"/>
          </a:xfrm>
          <a:prstGeom prst="rect">
            <a:avLst/>
          </a:prstGeom>
          <a:noFill/>
          <a:ln>
            <a:noFill/>
          </a:ln>
        </p:spPr>
        <p:txBody>
          <a:bodyPr spcFirstLastPara="1" wrap="square" lIns="0" tIns="0" rIns="0" bIns="0" anchor="b" anchorCtr="0">
            <a:noAutofit/>
          </a:bodyPr>
          <a:lstStyle/>
          <a:p>
            <a:pPr marL="0" lvl="0" indent="0" algn="ctr" rtl="0">
              <a:lnSpc>
                <a:spcPct val="100000"/>
              </a:lnSpc>
              <a:spcBef>
                <a:spcPts val="0"/>
              </a:spcBef>
              <a:spcAft>
                <a:spcPts val="0"/>
              </a:spcAft>
              <a:buSzPts val="4000"/>
              <a:buNone/>
            </a:pPr>
            <a:r>
              <a:rPr lang="en" sz="6000" b="1">
                <a:solidFill>
                  <a:schemeClr val="dk1"/>
                </a:solidFill>
                <a:latin typeface="Playfair Display ExtraBold"/>
                <a:ea typeface="Playfair Display ExtraBold"/>
                <a:cs typeface="Playfair Display ExtraBold"/>
                <a:sym typeface="Playfair Display ExtraBold"/>
              </a:rPr>
              <a:t>Di</a:t>
            </a:r>
            <a:r>
              <a:rPr lang="en" sz="6000" b="1">
                <a:latin typeface="Playfair Display ExtraBold"/>
                <a:ea typeface="Playfair Display ExtraBold"/>
                <a:cs typeface="Playfair Display ExtraBold"/>
                <a:sym typeface="Playfair Display ExtraBold"/>
              </a:rPr>
              <a:t>stance Education</a:t>
            </a:r>
            <a:r>
              <a:rPr lang="en" sz="6000" b="1">
                <a:solidFill>
                  <a:schemeClr val="dk1"/>
                </a:solidFill>
                <a:latin typeface="Playfair Display ExtraBold"/>
                <a:ea typeface="Playfair Display ExtraBold"/>
                <a:cs typeface="Playfair Display ExtraBold"/>
                <a:sym typeface="Playfair Display ExtraBold"/>
              </a:rPr>
              <a:t> @ CMC</a:t>
            </a:r>
            <a:endParaRPr sz="6000" b="1">
              <a:solidFill>
                <a:schemeClr val="dk1"/>
              </a:solidFill>
              <a:latin typeface="Playfair Display ExtraBold"/>
              <a:ea typeface="Playfair Display ExtraBold"/>
              <a:cs typeface="Playfair Display ExtraBold"/>
              <a:sym typeface="Playfair Display Extra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86"/>
        <p:cNvGrpSpPr/>
        <p:nvPr/>
      </p:nvGrpSpPr>
      <p:grpSpPr>
        <a:xfrm>
          <a:off x="0" y="0"/>
          <a:ext cx="0" cy="0"/>
          <a:chOff x="0" y="0"/>
          <a:chExt cx="0" cy="0"/>
        </a:xfrm>
      </p:grpSpPr>
      <p:sp>
        <p:nvSpPr>
          <p:cNvPr id="387" name="Google Shape;387;p21"/>
          <p:cNvSpPr txBox="1">
            <a:spLocks noGrp="1"/>
          </p:cNvSpPr>
          <p:nvPr>
            <p:ph type="sldNum" idx="12"/>
          </p:nvPr>
        </p:nvSpPr>
        <p:spPr>
          <a:xfrm>
            <a:off x="4297650" y="4646800"/>
            <a:ext cx="548700" cy="4965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300"/>
              <a:buNone/>
            </a:pPr>
            <a:fld id="{00000000-1234-1234-1234-123412341234}" type="slidenum">
              <a:rPr lang="en"/>
              <a:t>9</a:t>
            </a:fld>
            <a:endParaRPr/>
          </a:p>
        </p:txBody>
      </p:sp>
      <p:pic>
        <p:nvPicPr>
          <p:cNvPr id="388" name="Google Shape;388;p21"/>
          <p:cNvPicPr preferRelativeResize="0"/>
          <p:nvPr/>
        </p:nvPicPr>
        <p:blipFill rotWithShape="1">
          <a:blip r:embed="rId3">
            <a:alphaModFix/>
          </a:blip>
          <a:srcRect l="30704" r="30704"/>
          <a:stretch/>
        </p:blipFill>
        <p:spPr>
          <a:xfrm>
            <a:off x="0" y="0"/>
            <a:ext cx="3885163" cy="5143300"/>
          </a:xfrm>
          <a:prstGeom prst="rect">
            <a:avLst/>
          </a:prstGeom>
          <a:noFill/>
          <a:ln>
            <a:noFill/>
          </a:ln>
        </p:spPr>
      </p:pic>
      <p:pic>
        <p:nvPicPr>
          <p:cNvPr id="389" name="Google Shape;389;p21"/>
          <p:cNvPicPr preferRelativeResize="0"/>
          <p:nvPr/>
        </p:nvPicPr>
        <p:blipFill rotWithShape="1">
          <a:blip r:embed="rId4">
            <a:alphaModFix/>
          </a:blip>
          <a:srcRect/>
          <a:stretch/>
        </p:blipFill>
        <p:spPr>
          <a:xfrm>
            <a:off x="4572000" y="0"/>
            <a:ext cx="3885164" cy="3069275"/>
          </a:xfrm>
          <a:prstGeom prst="rect">
            <a:avLst/>
          </a:prstGeom>
          <a:noFill/>
          <a:ln>
            <a:noFill/>
          </a:ln>
        </p:spPr>
      </p:pic>
      <p:sp>
        <p:nvSpPr>
          <p:cNvPr id="390" name="Google Shape;390;p21"/>
          <p:cNvSpPr txBox="1"/>
          <p:nvPr/>
        </p:nvSpPr>
        <p:spPr>
          <a:xfrm>
            <a:off x="4572001" y="3354169"/>
            <a:ext cx="3885163" cy="1169521"/>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Playfair Display"/>
                <a:ea typeface="Playfair Display"/>
                <a:cs typeface="Playfair Display"/>
                <a:sym typeface="Playfair Display"/>
              </a:rPr>
              <a:t>Distance Education Unit </a:t>
            </a:r>
            <a:endParaRPr sz="2400" b="1" i="0" u="none" strike="noStrike" cap="none">
              <a:solidFill>
                <a:schemeClr val="dk1"/>
              </a:solidFill>
              <a:latin typeface="Playfair Display"/>
              <a:ea typeface="Playfair Display"/>
              <a:cs typeface="Playfair Display"/>
              <a:sym typeface="Playfair Display"/>
            </a:endParaRPr>
          </a:p>
          <a:p>
            <a:pPr marL="0" marR="0" lvl="0" indent="0" algn="ctr" rtl="0">
              <a:lnSpc>
                <a:spcPct val="100000"/>
              </a:lnSpc>
              <a:spcBef>
                <a:spcPts val="0"/>
              </a:spcBef>
              <a:spcAft>
                <a:spcPts val="0"/>
              </a:spcAft>
              <a:buClr>
                <a:srgbClr val="000000"/>
              </a:buClr>
              <a:buSzPts val="2000"/>
              <a:buFont typeface="Arial"/>
              <a:buNone/>
            </a:pPr>
            <a:r>
              <a:rPr lang="en" sz="2000" b="0" i="0" u="none" strike="noStrike" cap="none">
                <a:solidFill>
                  <a:schemeClr val="dk1"/>
                </a:solidFill>
                <a:latin typeface="Playfair Display"/>
                <a:ea typeface="Playfair Display"/>
                <a:cs typeface="Playfair Display"/>
                <a:sym typeface="Playfair Display"/>
              </a:rPr>
              <a:t>Since 2004</a:t>
            </a:r>
            <a:endParaRPr sz="2000" b="0" i="0" u="none" strike="noStrike" cap="none">
              <a:solidFill>
                <a:schemeClr val="dk1"/>
              </a:solidFill>
              <a:latin typeface="Playfair Display"/>
              <a:ea typeface="Playfair Display"/>
              <a:cs typeface="Playfair Display"/>
              <a:sym typeface="Playfair Display"/>
            </a:endParaRPr>
          </a:p>
          <a:p>
            <a:pPr marL="0" marR="0" lvl="0" indent="0" algn="ctr" rtl="0">
              <a:lnSpc>
                <a:spcPct val="100000"/>
              </a:lnSpc>
              <a:spcBef>
                <a:spcPts val="0"/>
              </a:spcBef>
              <a:spcAft>
                <a:spcPts val="0"/>
              </a:spcAft>
              <a:buClr>
                <a:srgbClr val="000000"/>
              </a:buClr>
              <a:buSzPts val="2000"/>
              <a:buFont typeface="Arial"/>
              <a:buNone/>
            </a:pPr>
            <a:r>
              <a:rPr lang="en" sz="2000" b="0" i="0" u="none" strike="noStrike" cap="none">
                <a:solidFill>
                  <a:schemeClr val="dk1"/>
                </a:solidFill>
                <a:latin typeface="Playfair Display"/>
                <a:ea typeface="Playfair Display"/>
                <a:cs typeface="Playfair Display"/>
                <a:sym typeface="Playfair Display"/>
              </a:rPr>
              <a:t>Dr. Vinod Shah</a:t>
            </a:r>
            <a:endParaRPr sz="2000" b="0" i="0" u="none" strike="noStrike" cap="none">
              <a:solidFill>
                <a:schemeClr val="dk1"/>
              </a:solidFill>
              <a:latin typeface="Playfair Display"/>
              <a:ea typeface="Playfair Display"/>
              <a:cs typeface="Playfair Display"/>
              <a:sym typeface="Playfair Display"/>
            </a:endParaRPr>
          </a:p>
        </p:txBody>
      </p:sp>
    </p:spTree>
  </p:cSld>
  <p:clrMapOvr>
    <a:masterClrMapping/>
  </p:clrMapOvr>
</p:sld>
</file>

<file path=ppt/theme/theme1.xml><?xml version="1.0" encoding="utf-8"?>
<a:theme xmlns:a="http://schemas.openxmlformats.org/drawingml/2006/main" name="Talbot template">
  <a:themeElements>
    <a:clrScheme name="Custom 347">
      <a:dk1>
        <a:srgbClr val="393B44"/>
      </a:dk1>
      <a:lt1>
        <a:srgbClr val="FFFFFF"/>
      </a:lt1>
      <a:dk2>
        <a:srgbClr val="98ADBE"/>
      </a:dk2>
      <a:lt2>
        <a:srgbClr val="CDD6DD"/>
      </a:lt2>
      <a:accent1>
        <a:srgbClr val="2768CF"/>
      </a:accent1>
      <a:accent2>
        <a:srgbClr val="39B5D8"/>
      </a:accent2>
      <a:accent3>
        <a:srgbClr val="F16A39"/>
      </a:accent3>
      <a:accent4>
        <a:srgbClr val="DA2323"/>
      </a:accent4>
      <a:accent5>
        <a:srgbClr val="FFE599"/>
      </a:accent5>
      <a:accent6>
        <a:srgbClr val="FFD451"/>
      </a:accent6>
      <a:hlink>
        <a:srgbClr val="0B8FB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878</Words>
  <Application>Microsoft Macintosh PowerPoint</Application>
  <PresentationFormat>On-screen Show (16:9)</PresentationFormat>
  <Paragraphs>192</Paragraphs>
  <Slides>44</Slides>
  <Notes>44</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44</vt:i4>
      </vt:variant>
    </vt:vector>
  </HeadingPairs>
  <TitlesOfParts>
    <vt:vector size="63" baseType="lpstr">
      <vt:lpstr>Playfair Display Medium</vt:lpstr>
      <vt:lpstr>Patrick Hand SC</vt:lpstr>
      <vt:lpstr>Dosis</vt:lpstr>
      <vt:lpstr>Proxima Nova</vt:lpstr>
      <vt:lpstr>Playfair Display ExtraBold</vt:lpstr>
      <vt:lpstr>Oswald</vt:lpstr>
      <vt:lpstr>Playfair Display SemiBold</vt:lpstr>
      <vt:lpstr>Roboto Slab</vt:lpstr>
      <vt:lpstr>Playfair Display</vt:lpstr>
      <vt:lpstr>Times New Roman</vt:lpstr>
      <vt:lpstr>Patrick Hand</vt:lpstr>
      <vt:lpstr>Dosis Light</vt:lpstr>
      <vt:lpstr>Arial</vt:lpstr>
      <vt:lpstr>Tinos</vt:lpstr>
      <vt:lpstr>Courier New</vt:lpstr>
      <vt:lpstr>Gill Sans</vt:lpstr>
      <vt:lpstr>Calibri</vt:lpstr>
      <vt:lpstr>Roboto</vt:lpstr>
      <vt:lpstr>Talbot template</vt:lpstr>
      <vt:lpstr>Family Medicine Training From Local to Global  Rebekah Zechariah Christian Medical College Vellore, India GMHC 2025</vt:lpstr>
      <vt:lpstr>PowerPoint Presentation</vt:lpstr>
      <vt:lpstr>PowerPoint Presentation</vt:lpstr>
      <vt:lpstr>PowerPoint Presentation</vt:lpstr>
      <vt:lpstr>A Single Woman...</vt:lpstr>
      <vt:lpstr>Some Staggering Figures</vt:lpstr>
      <vt:lpstr>PowerPoint Presentation</vt:lpstr>
      <vt:lpstr>Distance Education @ CMC</vt:lpstr>
      <vt:lpstr>PowerPoint Presentation</vt:lpstr>
      <vt:lpstr>PowerPoint Presentation</vt:lpstr>
      <vt:lpstr>PowerPoint Presentation</vt:lpstr>
      <vt:lpstr>PowerPoint Presentation</vt:lpstr>
      <vt:lpstr>PowerPoint Presentation</vt:lpstr>
      <vt:lpstr>Focus on Primary Care</vt:lpstr>
      <vt:lpstr>PowerPoint Presentation</vt:lpstr>
      <vt:lpstr> Family Medicine as a Global Need</vt:lpstr>
      <vt:lpstr> The International Program</vt:lpstr>
      <vt:lpstr>Diploma of Family Medicine (I-PGDFM) </vt:lpstr>
      <vt:lpstr> TO TRAIN AND CERTIFY DOCTORS WITH POST-GRADUATE TRAINING IN FAMILY MEDICINE IN THE DEVELOPING WORLD AND EQUIP THEM PROFESSIONALLY AND SPIRITUALLY TO SERVE THEIR COUNTRY AND THE POOR </vt:lpstr>
      <vt:lpstr>ROLES</vt:lpstr>
      <vt:lpstr>DESIGNED TO HONE DISTINCT FAMILY PHYSICIAN ATTITUDES, SKILLS AND KNOWLEDGE THAT QUALIFY THE PHYSICIAN TO PROVIDE CONTINUING, COMPREHENSIVE MEDICAL AND PREVENTIVE CARE TO PATIENTS, FAMILIES AND THEIR COMMUNITIES.   THE 'REFER LESS, RESOLVE MORE' MOTTO OF THE COURSE, SHARING HISTORICAL ROOTS TO FAMILY PRACTICE IS A STEP TOWARDS A COST EFFECTIVE, PATIENT CENTERED, PROBLEM ORIENTED, EVIDENCE BASED, GLOBAL HEALTH CARE DELIVERY SYSTEM.</vt:lpstr>
      <vt:lpstr> Vital for the training be relevant. Not just with regards to the course material but making it relevant to the health system in the region.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First Graduating Class!!  25 Graduates 13 Countries</vt:lpstr>
      <vt:lpstr>Every learner is precious!</vt:lpstr>
      <vt:lpstr>PowerPoint Presentation</vt:lpstr>
      <vt:lpstr>Stories from across the Globe</vt:lpstr>
      <vt:lpstr>PowerPoint Presentation</vt:lpstr>
      <vt:lpstr>A Confident Practitioner</vt:lpstr>
      <vt:lpstr>PowerPoint Presentation</vt:lpstr>
      <vt:lpstr>PowerPoint Presentation</vt:lpstr>
      <vt:lpstr>PowerPoint Presentation</vt:lpstr>
      <vt:lpstr>PowerPoint Presentation</vt:lpstr>
      <vt:lpstr>PowerPoint Presentation</vt:lpstr>
      <vt:lpstr>Expanding the Reach</vt:lpstr>
      <vt:lpstr>PowerPoint Presentation</vt:lpstr>
      <vt:lpstr>International Postgraduate Diploma in Family Medicine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Rebekah Dass Zechariah</cp:lastModifiedBy>
  <cp:revision>2</cp:revision>
  <dcterms:modified xsi:type="dcterms:W3CDTF">2025-11-08T00:45:48Z</dcterms:modified>
</cp:coreProperties>
</file>