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media/image1.jpeg" ContentType="image/jpeg"/>
  <Override PartName="/ppt/notesSlides/notesSlide1.xml" ContentType="application/vnd.openxmlformats-officedocument.presentationml.notesSlide+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1pPr>
    <a:lvl2pPr marL="0" marR="0" indent="3429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2pPr>
    <a:lvl3pPr marL="0" marR="0" indent="6858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3pPr>
    <a:lvl4pPr marL="0" marR="0" indent="10287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4pPr>
    <a:lvl5pPr marL="0" marR="0" indent="13716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5pPr>
    <a:lvl6pPr marL="0" marR="0" indent="17145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6pPr>
    <a:lvl7pPr marL="0" marR="0" indent="20574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7pPr>
    <a:lvl8pPr marL="0" marR="0" indent="24003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8pPr>
    <a:lvl9pPr marL="0" marR="0" indent="274320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a:ea typeface="Gill Sans"/>
          <a:cs typeface="Gill Sans"/>
        </a:font>
        <a:srgbClr val="000000"/>
      </a:tcTxStyle>
      <a:tcStyle>
        <a:tcBdr>
          <a:left>
            <a:ln w="12700" cap="flat">
              <a:solidFill>
                <a:srgbClr val="464C62"/>
              </a:solidFill>
              <a:prstDash val="solid"/>
              <a:miter lim="400000"/>
            </a:ln>
          </a:left>
          <a:right>
            <a:ln w="12700" cap="flat">
              <a:solidFill>
                <a:srgbClr val="464C62"/>
              </a:solidFill>
              <a:prstDash val="solid"/>
              <a:miter lim="400000"/>
            </a:ln>
          </a:right>
          <a:top>
            <a:ln w="12700" cap="flat">
              <a:solidFill>
                <a:srgbClr val="464C62"/>
              </a:solidFill>
              <a:prstDash val="solid"/>
              <a:miter lim="400000"/>
            </a:ln>
          </a:top>
          <a:bottom>
            <a:ln w="12700" cap="flat">
              <a:solidFill>
                <a:srgbClr val="464C62"/>
              </a:solidFill>
              <a:prstDash val="solid"/>
              <a:miter lim="400000"/>
            </a:ln>
          </a:bottom>
          <a:insideH>
            <a:ln w="12700" cap="flat">
              <a:solidFill>
                <a:srgbClr val="464C62"/>
              </a:solidFill>
              <a:prstDash val="solid"/>
              <a:miter lim="400000"/>
            </a:ln>
          </a:insideH>
          <a:insideV>
            <a:ln w="12700" cap="flat">
              <a:solidFill>
                <a:srgbClr val="464C62"/>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12700" cap="flat">
              <a:solidFill>
                <a:srgbClr val="464C62"/>
              </a:solidFill>
              <a:prstDash val="solid"/>
              <a:miter lim="400000"/>
            </a:ln>
          </a:left>
          <a:right>
            <a:ln w="12700" cap="flat">
              <a:solidFill>
                <a:srgbClr val="464C62"/>
              </a:solidFill>
              <a:prstDash val="solid"/>
              <a:miter lim="400000"/>
            </a:ln>
          </a:right>
          <a:top>
            <a:ln w="12700" cap="flat">
              <a:solidFill>
                <a:srgbClr val="464C62"/>
              </a:solidFill>
              <a:prstDash val="solid"/>
              <a:miter lim="400000"/>
            </a:ln>
          </a:top>
          <a:bottom>
            <a:ln w="12700" cap="flat">
              <a:solidFill>
                <a:srgbClr val="464C62"/>
              </a:solidFill>
              <a:prstDash val="solid"/>
              <a:miter lim="400000"/>
            </a:ln>
          </a:bottom>
          <a:insideH>
            <a:ln w="12700" cap="flat">
              <a:solidFill>
                <a:srgbClr val="464C62"/>
              </a:solidFill>
              <a:prstDash val="solid"/>
              <a:miter lim="400000"/>
            </a:ln>
          </a:insideH>
          <a:insideV>
            <a:ln w="12700" cap="flat">
              <a:solidFill>
                <a:srgbClr val="464C62"/>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12700" cap="flat">
              <a:solidFill>
                <a:srgbClr val="464C62"/>
              </a:solidFill>
              <a:prstDash val="solid"/>
              <a:miter lim="400000"/>
            </a:ln>
          </a:left>
          <a:right>
            <a:ln w="12700" cap="flat">
              <a:solidFill>
                <a:srgbClr val="464C62"/>
              </a:solidFill>
              <a:prstDash val="solid"/>
              <a:miter lim="400000"/>
            </a:ln>
          </a:right>
          <a:top>
            <a:ln w="12700" cap="flat">
              <a:solidFill>
                <a:srgbClr val="464C62"/>
              </a:solidFill>
              <a:prstDash val="solid"/>
              <a:miter lim="400000"/>
            </a:ln>
          </a:top>
          <a:bottom>
            <a:ln w="12700" cap="flat">
              <a:solidFill>
                <a:srgbClr val="464C62"/>
              </a:solidFill>
              <a:prstDash val="solid"/>
              <a:miter lim="400000"/>
            </a:ln>
          </a:bottom>
          <a:insideH>
            <a:ln w="12700" cap="flat">
              <a:solidFill>
                <a:srgbClr val="464C62"/>
              </a:solidFill>
              <a:prstDash val="solid"/>
              <a:miter lim="400000"/>
            </a:ln>
          </a:insideH>
          <a:insideV>
            <a:ln w="12700" cap="flat">
              <a:solidFill>
                <a:srgbClr val="464C62"/>
              </a:solidFill>
              <a:prstDash val="solid"/>
              <a:miter lim="400000"/>
            </a:ln>
          </a:insideV>
        </a:tcBdr>
        <a:fill>
          <a:solidFill>
            <a:srgbClr val="464C62"/>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07707"/>
          <c:y val="0.05439"/>
          <c:w val="0.855785"/>
          <c:h val="0.855237"/>
        </c:manualLayout>
      </c:layout>
      <c:lineChart>
        <c:grouping val="standard"/>
        <c:varyColors val="0"/>
        <c:ser>
          <c:idx val="0"/>
          <c:order val="0"/>
          <c:tx>
            <c:strRef>
              <c:f>Sheet1!$A$2</c:f>
              <c:strCache>
                <c:ptCount val="1"/>
                <c:pt idx="0">
                  <c:v>Region 1</c:v>
                </c:pt>
              </c:strCache>
            </c:strRef>
          </c:tx>
          <c:spPr>
            <a:solidFill>
              <a:srgbClr val="FFFFFF"/>
            </a:solidFill>
            <a:ln w="38100" cap="flat">
              <a:solidFill>
                <a:srgbClr val="464C62"/>
              </a:solidFill>
              <a:prstDash val="solid"/>
              <a:miter lim="400000"/>
            </a:ln>
            <a:effectLst/>
          </c:spPr>
          <c:marker>
            <c:symbol val="none"/>
            <c:size val="6"/>
            <c:spPr>
              <a:solidFill>
                <a:srgbClr val="FFFFFF"/>
              </a:solidFill>
              <a:ln w="76200" cap="flat">
                <a:solidFill>
                  <a:srgbClr val="464C62"/>
                </a:solidFill>
                <a:prstDash val="solid"/>
                <a:miter lim="400000"/>
              </a:ln>
              <a:effectLst/>
            </c:spPr>
          </c:marker>
          <c:dLbls>
            <c:numFmt formatCode="#,##0" sourceLinked="0"/>
            <c:txPr>
              <a:bodyPr/>
              <a:lstStyle/>
              <a:p>
                <a:pPr>
                  <a:defRPr b="0" i="0" strike="noStrike" sz="2800" u="none">
                    <a:solidFill>
                      <a:srgbClr val="000000"/>
                    </a:solidFill>
                    <a:effectLst>
                      <a:outerShdw sx="100000" sy="100000" kx="0" ky="0" algn="tl" rotWithShape="1" blurRad="190500" dist="25400" dir="5400000">
                        <a:srgbClr val="000000">
                          <a:alpha val="50000"/>
                        </a:srgbClr>
                      </a:outerShdw>
                    </a:effectLst>
                    <a:latin typeface="Gill Sans"/>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mooth val="0"/>
        </c:ser>
        <c:ser>
          <c:idx val="1"/>
          <c:order val="1"/>
          <c:tx>
            <c:strRef>
              <c:f>Sheet1!$A$3</c:f>
              <c:strCache>
                <c:ptCount val="1"/>
                <c:pt idx="0">
                  <c:v>Region 2</c:v>
                </c:pt>
              </c:strCache>
            </c:strRef>
          </c:tx>
          <c:spPr>
            <a:solidFill>
              <a:srgbClr val="FFFFFF"/>
            </a:solidFill>
            <a:ln w="38100" cap="flat">
              <a:solidFill>
                <a:srgbClr val="FFFFFF"/>
              </a:solidFill>
              <a:prstDash val="solid"/>
              <a:miter lim="400000"/>
            </a:ln>
            <a:effectLst/>
          </c:spPr>
          <c:marker>
            <c:symbol val="none"/>
            <c:size val="6"/>
            <c:spPr>
              <a:solidFill>
                <a:srgbClr val="FFFFFF"/>
              </a:solidFill>
              <a:ln w="76200" cap="flat">
                <a:solidFill>
                  <a:srgbClr val="555555"/>
                </a:solidFill>
                <a:prstDash val="solid"/>
                <a:miter lim="400000"/>
              </a:ln>
              <a:effectLst/>
            </c:spPr>
          </c:marker>
          <c:dLbls>
            <c:numFmt formatCode="#,##0" sourceLinked="0"/>
            <c:txPr>
              <a:bodyPr/>
              <a:lstStyle/>
              <a:p>
                <a:pPr>
                  <a:defRPr b="0" i="0" strike="noStrike" sz="2800" u="none">
                    <a:solidFill>
                      <a:srgbClr val="000000"/>
                    </a:solidFill>
                    <a:effectLst>
                      <a:outerShdw sx="100000" sy="100000" kx="0" ky="0" algn="tl" rotWithShape="1" blurRad="190500" dist="25400" dir="5400000">
                        <a:srgbClr val="000000">
                          <a:alpha val="50000"/>
                        </a:srgbClr>
                      </a:outerShdw>
                    </a:effectLst>
                    <a:latin typeface="Gill Sans"/>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70.000000</c:v>
                </c:pt>
                <c:pt idx="3">
                  <c:v>58.000000</c:v>
                </c:pt>
              </c:numCache>
            </c:numRef>
          </c:val>
          <c:smooth val="0"/>
        </c:ser>
        <c:marker val="1"/>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1800" u="none">
                <a:solidFill>
                  <a:srgbClr val="555555"/>
                </a:solidFill>
                <a:latin typeface="Avenir Next Regular"/>
              </a:defRPr>
            </a:pPr>
          </a:p>
        </c:txPr>
        <c:crossAx val="2094734553"/>
        <c:crosses val="autoZero"/>
        <c:auto val="1"/>
        <c:lblAlgn val="ctr"/>
        <c:noMultiLvlLbl val="1"/>
      </c:catAx>
      <c:valAx>
        <c:axId val="2094734553"/>
        <c:scaling>
          <c:orientation val="minMax"/>
        </c:scaling>
        <c:delete val="0"/>
        <c:axPos val="l"/>
        <c:numFmt formatCode="General" sourceLinked="0"/>
        <c:majorTickMark val="none"/>
        <c:minorTickMark val="none"/>
        <c:tickLblPos val="nextTo"/>
        <c:spPr>
          <a:ln w="12700" cap="flat">
            <a:noFill/>
            <a:prstDash val="solid"/>
            <a:miter lim="400000"/>
          </a:ln>
        </c:spPr>
        <c:txPr>
          <a:bodyPr rot="0"/>
          <a:lstStyle/>
          <a:p>
            <a:pPr>
              <a:defRPr b="0" i="0" strike="noStrike" sz="1800" u="none">
                <a:solidFill>
                  <a:srgbClr val="555555"/>
                </a:solidFill>
                <a:latin typeface="Avenir Next Regular"/>
              </a:defRPr>
            </a:pPr>
          </a:p>
        </c:txPr>
        <c:crossAx val="2094734552"/>
        <c:crosses val="autoZero"/>
        <c:crossBetween val="midCat"/>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93" name="Shape 293"/>
          <p:cNvSpPr/>
          <p:nvPr>
            <p:ph type="sldImg"/>
          </p:nvPr>
        </p:nvSpPr>
        <p:spPr>
          <a:xfrm>
            <a:off x="1143000" y="685800"/>
            <a:ext cx="4572000" cy="3429000"/>
          </a:xfrm>
          <a:prstGeom prst="rect">
            <a:avLst/>
          </a:prstGeom>
        </p:spPr>
        <p:txBody>
          <a:bodyPr/>
          <a:lstStyle/>
          <a:p>
            <a:pPr/>
          </a:p>
        </p:txBody>
      </p:sp>
      <p:sp>
        <p:nvSpPr>
          <p:cNvPr id="294" name="Shape 29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8" name="Shape 478"/>
          <p:cNvSpPr/>
          <p:nvPr>
            <p:ph type="sldImg"/>
          </p:nvPr>
        </p:nvSpPr>
        <p:spPr>
          <a:prstGeom prst="rect">
            <a:avLst/>
          </a:prstGeom>
        </p:spPr>
        <p:txBody>
          <a:bodyPr/>
          <a:lstStyle/>
          <a:p>
            <a:pPr/>
          </a:p>
        </p:txBody>
      </p:sp>
      <p:sp>
        <p:nvSpPr>
          <p:cNvPr id="479" name="Shape 479"/>
          <p:cNvSpPr/>
          <p:nvPr>
            <p:ph type="body" sz="quarter" idx="1"/>
          </p:nvPr>
        </p:nvSpPr>
        <p:spPr>
          <a:prstGeom prst="rect">
            <a:avLst/>
          </a:prstGeom>
        </p:spPr>
        <p:txBody>
          <a:bodyPr/>
          <a:lstStyle/>
          <a:p>
            <a:pPr defTabSz="457200">
              <a:lnSpc>
                <a:spcPct val="117999"/>
              </a:lnSpc>
              <a:defRPr>
                <a:latin typeface="Helvetica Neue"/>
                <a:ea typeface="Helvetica Neue"/>
                <a:cs typeface="Helvetica Neue"/>
                <a:sym typeface="Helvetica Neue"/>
              </a:defRPr>
            </a:pPr>
            <a:r>
              <a:t>Ramsey McMullen, Emeritus Professor of history at Yale University, where he taught from 1967 to his retirement in 1993 as Dunham Professor of History and Classics. His scholarly interests are in the social history of Rome and the replacement of paganism by Christianity. </a:t>
            </a:r>
          </a:p>
          <a:p>
            <a:pPr defTabSz="457200">
              <a:lnSpc>
                <a:spcPct val="117999"/>
              </a:lnSpc>
              <a:defRPr>
                <a:latin typeface="Helvetica Neue"/>
                <a:ea typeface="Helvetica Neue"/>
                <a:cs typeface="Helvetica Neue"/>
                <a:sym typeface="Helvetica Neue"/>
              </a:defRPr>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chart" Target="../charts/chart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bg>
      <p:bgPr>
        <a:solidFill>
          <a:srgbClr val="EAECEE"/>
        </a:solidFill>
      </p:bgPr>
    </p:bg>
    <p:spTree>
      <p:nvGrpSpPr>
        <p:cNvPr id="1" name=""/>
        <p:cNvGrpSpPr/>
        <p:nvPr/>
      </p:nvGrpSpPr>
      <p:grpSpPr>
        <a:xfrm>
          <a:off x="0" y="0"/>
          <a:ext cx="0" cy="0"/>
          <a:chOff x="0" y="0"/>
          <a:chExt cx="0" cy="0"/>
        </a:xfrm>
      </p:grpSpPr>
      <p:sp>
        <p:nvSpPr>
          <p:cNvPr id="12"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3"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4" name="Designed by Graphic Node"/>
          <p:cNvSpPr txBox="1"/>
          <p:nvPr>
            <p:ph type="body" sz="quarter" idx="21"/>
          </p:nvPr>
        </p:nvSpPr>
        <p:spPr>
          <a:xfrm>
            <a:off x="8343304" y="7280671"/>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5" name="Keynote Theme"/>
          <p:cNvSpPr txBox="1"/>
          <p:nvPr>
            <p:ph type="body" sz="quarter" idx="22"/>
          </p:nvPr>
        </p:nvSpPr>
        <p:spPr>
          <a:xfrm>
            <a:off x="7330185" y="4967882"/>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6" name="Line"/>
          <p:cNvSpPr/>
          <p:nvPr/>
        </p:nvSpPr>
        <p:spPr>
          <a:xfrm>
            <a:off x="9391864" y="7082641"/>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7"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Horizontal Reflection">
    <p:bg>
      <p:bgPr>
        <a:solidFill>
          <a:srgbClr val="EAECEE"/>
        </a:solidFill>
      </p:bgPr>
    </p:bg>
    <p:spTree>
      <p:nvGrpSpPr>
        <p:cNvPr id="1" name=""/>
        <p:cNvGrpSpPr/>
        <p:nvPr/>
      </p:nvGrpSpPr>
      <p:grpSpPr>
        <a:xfrm>
          <a:off x="0" y="0"/>
          <a:ext cx="0" cy="0"/>
          <a:chOff x="0" y="0"/>
          <a:chExt cx="0" cy="0"/>
        </a:xfrm>
      </p:grpSpPr>
      <p:sp>
        <p:nvSpPr>
          <p:cNvPr id="123"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24"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25" name="girl-2618562_1280.jpg"/>
          <p:cNvSpPr/>
          <p:nvPr>
            <p:ph type="pic" idx="21"/>
          </p:nvPr>
        </p:nvSpPr>
        <p:spPr>
          <a:xfrm>
            <a:off x="22793" y="-606490"/>
            <a:ext cx="24338414" cy="16219273"/>
          </a:xfrm>
          <a:prstGeom prst="rect">
            <a:avLst/>
          </a:prstGeom>
        </p:spPr>
        <p:txBody>
          <a:bodyPr lIns="91439" tIns="45719" rIns="91439" bIns="45719">
            <a:noAutofit/>
          </a:bodyPr>
          <a:lstStyle/>
          <a:p>
            <a:pPr/>
          </a:p>
        </p:txBody>
      </p:sp>
      <p:sp>
        <p:nvSpPr>
          <p:cNvPr id="126" name="Designed by Graphic Node"/>
          <p:cNvSpPr txBox="1"/>
          <p:nvPr>
            <p:ph type="body" sz="quarter" idx="22"/>
          </p:nvPr>
        </p:nvSpPr>
        <p:spPr>
          <a:xfrm>
            <a:off x="8343304" y="398412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27" name="Keynote Theme"/>
          <p:cNvSpPr txBox="1"/>
          <p:nvPr>
            <p:ph type="body" sz="quarter" idx="23"/>
          </p:nvPr>
        </p:nvSpPr>
        <p:spPr>
          <a:xfrm>
            <a:off x="7330185" y="1832074"/>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28" name="Line"/>
          <p:cNvSpPr/>
          <p:nvPr/>
        </p:nvSpPr>
        <p:spPr>
          <a:xfrm>
            <a:off x="9391864" y="382181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29"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Photos - 2 Up">
    <p:bg>
      <p:bgPr>
        <a:solidFill>
          <a:srgbClr val="EAECEE"/>
        </a:solidFill>
      </p:bgPr>
    </p:bg>
    <p:spTree>
      <p:nvGrpSpPr>
        <p:cNvPr id="1" name=""/>
        <p:cNvGrpSpPr/>
        <p:nvPr/>
      </p:nvGrpSpPr>
      <p:grpSpPr>
        <a:xfrm>
          <a:off x="0" y="0"/>
          <a:ext cx="0" cy="0"/>
          <a:chOff x="0" y="0"/>
          <a:chExt cx="0" cy="0"/>
        </a:xfrm>
      </p:grpSpPr>
      <p:sp>
        <p:nvSpPr>
          <p:cNvPr id="136"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37"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38" name="girl-2618562_1280.jpg"/>
          <p:cNvSpPr/>
          <p:nvPr>
            <p:ph type="pic" sz="quarter" idx="21"/>
          </p:nvPr>
        </p:nvSpPr>
        <p:spPr>
          <a:xfrm>
            <a:off x="10390789" y="5720953"/>
            <a:ext cx="9621033" cy="6411516"/>
          </a:xfrm>
          <a:prstGeom prst="rect">
            <a:avLst/>
          </a:prstGeom>
          <a:ln>
            <a:solidFill>
              <a:srgbClr val="FFFFFF"/>
            </a:solidFill>
          </a:ln>
        </p:spPr>
        <p:txBody>
          <a:bodyPr lIns="91439" tIns="45719" rIns="91439" bIns="45719">
            <a:noAutofit/>
          </a:bodyPr>
          <a:lstStyle/>
          <a:p>
            <a:pPr/>
          </a:p>
        </p:txBody>
      </p:sp>
      <p:sp>
        <p:nvSpPr>
          <p:cNvPr id="139" name="girl-2618562_1280.jpg"/>
          <p:cNvSpPr/>
          <p:nvPr>
            <p:ph type="pic" sz="quarter" idx="22"/>
          </p:nvPr>
        </p:nvSpPr>
        <p:spPr>
          <a:xfrm>
            <a:off x="4354319" y="5720953"/>
            <a:ext cx="9621033" cy="6411516"/>
          </a:xfrm>
          <a:prstGeom prst="rect">
            <a:avLst/>
          </a:prstGeom>
          <a:ln>
            <a:solidFill>
              <a:srgbClr val="FFFFFF"/>
            </a:solidFill>
          </a:ln>
        </p:spPr>
        <p:txBody>
          <a:bodyPr lIns="91439" tIns="45719" rIns="91439" bIns="45719">
            <a:noAutofit/>
          </a:bodyPr>
          <a:lstStyle/>
          <a:p>
            <a:pPr/>
          </a:p>
        </p:txBody>
      </p:sp>
      <p:sp>
        <p:nvSpPr>
          <p:cNvPr id="140" name="Designed by Graphic Node"/>
          <p:cNvSpPr txBox="1"/>
          <p:nvPr>
            <p:ph type="body" sz="quarter" idx="23"/>
          </p:nvPr>
        </p:nvSpPr>
        <p:spPr>
          <a:xfrm>
            <a:off x="8343304" y="398412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41" name="Keynote Theme"/>
          <p:cNvSpPr txBox="1"/>
          <p:nvPr>
            <p:ph type="body" sz="quarter" idx="24"/>
          </p:nvPr>
        </p:nvSpPr>
        <p:spPr>
          <a:xfrm>
            <a:off x="7330185" y="1832074"/>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42" name="Line"/>
          <p:cNvSpPr/>
          <p:nvPr/>
        </p:nvSpPr>
        <p:spPr>
          <a:xfrm>
            <a:off x="9391864" y="382181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43"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Vertical">
    <p:bg>
      <p:bgPr>
        <a:solidFill>
          <a:srgbClr val="EAECEE"/>
        </a:solidFill>
      </p:bgPr>
    </p:bg>
    <p:spTree>
      <p:nvGrpSpPr>
        <p:cNvPr id="1" name=""/>
        <p:cNvGrpSpPr/>
        <p:nvPr/>
      </p:nvGrpSpPr>
      <p:grpSpPr>
        <a:xfrm>
          <a:off x="0" y="0"/>
          <a:ext cx="0" cy="0"/>
          <a:chOff x="0" y="0"/>
          <a:chExt cx="0" cy="0"/>
        </a:xfrm>
      </p:grpSpPr>
      <p:sp>
        <p:nvSpPr>
          <p:cNvPr id="150"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51"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52" name="girl-2618562_1280.jpg"/>
          <p:cNvSpPr/>
          <p:nvPr>
            <p:ph type="pic" sz="half" idx="21"/>
          </p:nvPr>
        </p:nvSpPr>
        <p:spPr>
          <a:xfrm>
            <a:off x="9016494" y="2294929"/>
            <a:ext cx="13694562" cy="9126142"/>
          </a:xfrm>
          <a:prstGeom prst="rect">
            <a:avLst/>
          </a:prstGeom>
          <a:ln>
            <a:solidFill>
              <a:srgbClr val="FFFFFF"/>
            </a:solidFill>
          </a:ln>
        </p:spPr>
        <p:txBody>
          <a:bodyPr lIns="91439" tIns="45719" rIns="91439" bIns="45719">
            <a:noAutofit/>
          </a:bodyPr>
          <a:lstStyle/>
          <a:p>
            <a:pPr/>
          </a:p>
        </p:txBody>
      </p:sp>
      <p:sp>
        <p:nvSpPr>
          <p:cNvPr id="153" name="Designed by Graphic Node"/>
          <p:cNvSpPr txBox="1"/>
          <p:nvPr>
            <p:ph type="body" sz="quarter" idx="22"/>
          </p:nvPr>
        </p:nvSpPr>
        <p:spPr>
          <a:xfrm>
            <a:off x="4799882" y="6764783"/>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54" name="Keynote Theme"/>
          <p:cNvSpPr txBox="1"/>
          <p:nvPr>
            <p:ph type="body" sz="quarter" idx="23"/>
          </p:nvPr>
        </p:nvSpPr>
        <p:spPr>
          <a:xfrm>
            <a:off x="4723301" y="2585888"/>
            <a:ext cx="5600272" cy="3952876"/>
          </a:xfrm>
          <a:prstGeom prst="rect">
            <a:avLst/>
          </a:prstGeom>
        </p:spPr>
        <p:txBody>
          <a:bodyPr lIns="71437" tIns="71437" rIns="71437" bIns="71437" anchor="ctr">
            <a:spAutoFit/>
          </a:bodyPr>
          <a:lstStyle>
            <a:lvl1pPr marL="0" indent="0"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55" name="Line"/>
          <p:cNvSpPr/>
          <p:nvPr/>
        </p:nvSpPr>
        <p:spPr>
          <a:xfrm>
            <a:off x="4723301" y="6504443"/>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56" name="Legentis in iis qui facit eorum claritatem. Investigationes demonstraverunt lectores legere me lius quod ii legunt saepius. Claritas est etiam processus dynamicus, qui sequitur mutationem consuetudium lectorum. Mirum est notare quam littera gothica, quam"/>
          <p:cNvSpPr txBox="1"/>
          <p:nvPr>
            <p:ph type="body" sz="quarter" idx="24"/>
          </p:nvPr>
        </p:nvSpPr>
        <p:spPr>
          <a:xfrm>
            <a:off x="4776879" y="8040260"/>
            <a:ext cx="6387856" cy="2825116"/>
          </a:xfrm>
          <a:prstGeom prst="rect">
            <a:avLst/>
          </a:prstGeom>
        </p:spPr>
        <p:txBody>
          <a:bodyPr lIns="71437" tIns="71437" rIns="71437" bIns="71437" anchor="ctr">
            <a:spAutoFit/>
          </a:bodyPr>
          <a:lstStyle>
            <a:lvl1pPr marL="0" indent="0" defTabSz="821531">
              <a:lnSpc>
                <a:spcPct val="90000"/>
              </a:lnSpc>
              <a:spcBef>
                <a:spcPts val="0"/>
              </a:spcBef>
              <a:buClrTx/>
              <a:buSzTx/>
              <a:buFontTx/>
              <a:buNone/>
              <a:defRPr sz="2400">
                <a:solidFill>
                  <a:srgbClr val="555555"/>
                </a:solidFill>
                <a:latin typeface="Avenir Next Regular"/>
                <a:ea typeface="Avenir Next Regular"/>
                <a:cs typeface="Avenir Next Regular"/>
                <a:sym typeface="Avenir Next Regular"/>
              </a:defRPr>
            </a:lvl1pPr>
          </a:lstStyle>
          <a:p>
            <a:pPr/>
            <a:r>
              <a:t>Legentis in iis qui facit eorum claritatem. Investigationes demonstraverunt lectores legere me lius quod ii legunt saepius. Claritas est etiam processus dynamicus, qui sequitur mutationem consuetudium lectorum. Mirum est notare quam littera gothica, quam nunc putamus parum claram,</a:t>
            </a:r>
          </a:p>
        </p:txBody>
      </p:sp>
      <p:sp>
        <p:nvSpPr>
          <p:cNvPr id="157"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Vertical Reflection">
    <p:bg>
      <p:bgPr>
        <a:solidFill>
          <a:srgbClr val="EAECEE"/>
        </a:solidFill>
      </p:bgPr>
    </p:bg>
    <p:spTree>
      <p:nvGrpSpPr>
        <p:cNvPr id="1" name=""/>
        <p:cNvGrpSpPr/>
        <p:nvPr/>
      </p:nvGrpSpPr>
      <p:grpSpPr>
        <a:xfrm>
          <a:off x="0" y="0"/>
          <a:ext cx="0" cy="0"/>
          <a:chOff x="0" y="0"/>
          <a:chExt cx="0" cy="0"/>
        </a:xfrm>
      </p:grpSpPr>
      <p:sp>
        <p:nvSpPr>
          <p:cNvPr id="164"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65"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66" name="girl-2618562_1280.jpg"/>
          <p:cNvSpPr/>
          <p:nvPr>
            <p:ph type="pic" idx="21"/>
          </p:nvPr>
        </p:nvSpPr>
        <p:spPr>
          <a:xfrm>
            <a:off x="28168" y="-634900"/>
            <a:ext cx="24327664" cy="16212107"/>
          </a:xfrm>
          <a:prstGeom prst="rect">
            <a:avLst/>
          </a:prstGeom>
        </p:spPr>
        <p:txBody>
          <a:bodyPr lIns="91439" tIns="45719" rIns="91439" bIns="45719">
            <a:noAutofit/>
          </a:bodyPr>
          <a:lstStyle/>
          <a:p>
            <a:pPr/>
          </a:p>
        </p:txBody>
      </p:sp>
      <p:sp>
        <p:nvSpPr>
          <p:cNvPr id="167" name="Designed by Graphic Node"/>
          <p:cNvSpPr txBox="1"/>
          <p:nvPr>
            <p:ph type="body" sz="quarter" idx="22"/>
          </p:nvPr>
        </p:nvSpPr>
        <p:spPr>
          <a:xfrm>
            <a:off x="8343304" y="398412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68" name="Keynote Theme"/>
          <p:cNvSpPr txBox="1"/>
          <p:nvPr>
            <p:ph type="body" sz="quarter" idx="23"/>
          </p:nvPr>
        </p:nvSpPr>
        <p:spPr>
          <a:xfrm>
            <a:off x="7330185" y="1832074"/>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69" name="Line"/>
          <p:cNvSpPr/>
          <p:nvPr/>
        </p:nvSpPr>
        <p:spPr>
          <a:xfrm>
            <a:off x="9391864" y="382181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70"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s - 3 Up &amp; Title">
    <p:bg>
      <p:bgPr>
        <a:solidFill>
          <a:srgbClr val="EAECEE"/>
        </a:solidFill>
      </p:bgPr>
    </p:bg>
    <p:spTree>
      <p:nvGrpSpPr>
        <p:cNvPr id="1" name=""/>
        <p:cNvGrpSpPr/>
        <p:nvPr/>
      </p:nvGrpSpPr>
      <p:grpSpPr>
        <a:xfrm>
          <a:off x="0" y="0"/>
          <a:ext cx="0" cy="0"/>
          <a:chOff x="0" y="0"/>
          <a:chExt cx="0" cy="0"/>
        </a:xfrm>
      </p:grpSpPr>
      <p:sp>
        <p:nvSpPr>
          <p:cNvPr id="177"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78"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79" name="girl-2618562_1280.jpg"/>
          <p:cNvSpPr/>
          <p:nvPr>
            <p:ph type="pic" sz="quarter" idx="21"/>
          </p:nvPr>
        </p:nvSpPr>
        <p:spPr>
          <a:xfrm>
            <a:off x="13159091" y="6321399"/>
            <a:ext cx="7131790" cy="4752670"/>
          </a:xfrm>
          <a:prstGeom prst="rect">
            <a:avLst/>
          </a:prstGeom>
          <a:ln>
            <a:solidFill>
              <a:srgbClr val="FFFFFF"/>
            </a:solidFill>
          </a:ln>
        </p:spPr>
        <p:txBody>
          <a:bodyPr lIns="91439" tIns="45719" rIns="91439" bIns="45719">
            <a:noAutofit/>
          </a:bodyPr>
          <a:lstStyle/>
          <a:p>
            <a:pPr/>
          </a:p>
        </p:txBody>
      </p:sp>
      <p:sp>
        <p:nvSpPr>
          <p:cNvPr id="180" name="girl-2618562_1280.jpg"/>
          <p:cNvSpPr/>
          <p:nvPr>
            <p:ph type="pic" sz="quarter" idx="22"/>
          </p:nvPr>
        </p:nvSpPr>
        <p:spPr>
          <a:xfrm>
            <a:off x="8012400" y="5726906"/>
            <a:ext cx="8370470" cy="5578134"/>
          </a:xfrm>
          <a:prstGeom prst="rect">
            <a:avLst/>
          </a:prstGeom>
          <a:ln>
            <a:solidFill>
              <a:srgbClr val="FFFFFF"/>
            </a:solidFill>
          </a:ln>
        </p:spPr>
        <p:txBody>
          <a:bodyPr lIns="91439" tIns="45719" rIns="91439" bIns="45719">
            <a:noAutofit/>
          </a:bodyPr>
          <a:lstStyle/>
          <a:p>
            <a:pPr/>
          </a:p>
        </p:txBody>
      </p:sp>
      <p:sp>
        <p:nvSpPr>
          <p:cNvPr id="181" name="girl-2618562_1280.jpg"/>
          <p:cNvSpPr/>
          <p:nvPr>
            <p:ph type="pic" sz="quarter" idx="23"/>
          </p:nvPr>
        </p:nvSpPr>
        <p:spPr>
          <a:xfrm>
            <a:off x="4069052" y="6313507"/>
            <a:ext cx="7155475" cy="4768454"/>
          </a:xfrm>
          <a:prstGeom prst="rect">
            <a:avLst/>
          </a:prstGeom>
          <a:ln>
            <a:solidFill>
              <a:srgbClr val="FFFFFF"/>
            </a:solidFill>
          </a:ln>
        </p:spPr>
        <p:txBody>
          <a:bodyPr lIns="91439" tIns="45719" rIns="91439" bIns="45719">
            <a:noAutofit/>
          </a:bodyPr>
          <a:lstStyle/>
          <a:p>
            <a:pPr/>
          </a:p>
        </p:txBody>
      </p:sp>
      <p:sp>
        <p:nvSpPr>
          <p:cNvPr id="182" name="Designed by Graphic Node"/>
          <p:cNvSpPr txBox="1"/>
          <p:nvPr>
            <p:ph type="body" sz="quarter" idx="24"/>
          </p:nvPr>
        </p:nvSpPr>
        <p:spPr>
          <a:xfrm>
            <a:off x="8343304" y="398412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83" name="Keynote Theme"/>
          <p:cNvSpPr txBox="1"/>
          <p:nvPr>
            <p:ph type="body" sz="quarter" idx="25"/>
          </p:nvPr>
        </p:nvSpPr>
        <p:spPr>
          <a:xfrm>
            <a:off x="7330185" y="1832074"/>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84" name="Line"/>
          <p:cNvSpPr/>
          <p:nvPr/>
        </p:nvSpPr>
        <p:spPr>
          <a:xfrm>
            <a:off x="9391864" y="382181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85"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Photo">
    <p:bg>
      <p:bgPr>
        <a:solidFill>
          <a:srgbClr val="EAECEE"/>
        </a:solidFill>
      </p:bgPr>
    </p:bg>
    <p:spTree>
      <p:nvGrpSpPr>
        <p:cNvPr id="1" name=""/>
        <p:cNvGrpSpPr/>
        <p:nvPr/>
      </p:nvGrpSpPr>
      <p:grpSpPr>
        <a:xfrm>
          <a:off x="0" y="0"/>
          <a:ext cx="0" cy="0"/>
          <a:chOff x="0" y="0"/>
          <a:chExt cx="0" cy="0"/>
        </a:xfrm>
      </p:grpSpPr>
      <p:sp>
        <p:nvSpPr>
          <p:cNvPr id="192"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93"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94" name="girl-2618562_1280.jpg"/>
          <p:cNvSpPr/>
          <p:nvPr>
            <p:ph type="pic" sz="half" idx="21"/>
          </p:nvPr>
        </p:nvSpPr>
        <p:spPr>
          <a:xfrm>
            <a:off x="9223577" y="2760761"/>
            <a:ext cx="13078013" cy="8715271"/>
          </a:xfrm>
          <a:prstGeom prst="rect">
            <a:avLst/>
          </a:prstGeom>
          <a:ln>
            <a:solidFill>
              <a:srgbClr val="FFFFFF"/>
            </a:solidFill>
          </a:ln>
        </p:spPr>
        <p:txBody>
          <a:bodyPr lIns="91439" tIns="45719" rIns="91439" bIns="45719">
            <a:noAutofit/>
          </a:bodyPr>
          <a:lstStyle/>
          <a:p>
            <a:pPr/>
          </a:p>
        </p:txBody>
      </p:sp>
      <p:sp>
        <p:nvSpPr>
          <p:cNvPr id="195" name="Designed by Graphic Node"/>
          <p:cNvSpPr txBox="1"/>
          <p:nvPr>
            <p:ph type="body" sz="quarter" idx="22"/>
          </p:nvPr>
        </p:nvSpPr>
        <p:spPr>
          <a:xfrm>
            <a:off x="5577986" y="6755110"/>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96" name="Keynote Theme"/>
          <p:cNvSpPr txBox="1"/>
          <p:nvPr>
            <p:ph type="body" sz="quarter" idx="23"/>
          </p:nvPr>
        </p:nvSpPr>
        <p:spPr>
          <a:xfrm>
            <a:off x="5501405" y="2576214"/>
            <a:ext cx="5600273" cy="3952876"/>
          </a:xfrm>
          <a:prstGeom prst="rect">
            <a:avLst/>
          </a:prstGeom>
        </p:spPr>
        <p:txBody>
          <a:bodyPr lIns="71437" tIns="71437" rIns="71437" bIns="71437" anchor="ctr">
            <a:spAutoFit/>
          </a:bodyPr>
          <a:lstStyle>
            <a:lvl1pPr marL="0" indent="0"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97" name="Line"/>
          <p:cNvSpPr/>
          <p:nvPr/>
        </p:nvSpPr>
        <p:spPr>
          <a:xfrm>
            <a:off x="5501405" y="6494769"/>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98" name="Legentis in iis qui facit eorum claritatem. Investigationes demonstraverunt lectores legere me lius quod ii legunt saepius. Claritas est etiam processus dynamicus, qui sequitur mutationem consuetudium lectorum. Mirum est notare quam littera gothica, quam"/>
          <p:cNvSpPr txBox="1"/>
          <p:nvPr>
            <p:ph type="body" sz="quarter" idx="24"/>
          </p:nvPr>
        </p:nvSpPr>
        <p:spPr>
          <a:xfrm>
            <a:off x="5501405" y="7841992"/>
            <a:ext cx="6387855" cy="3202306"/>
          </a:xfrm>
          <a:prstGeom prst="rect">
            <a:avLst/>
          </a:prstGeom>
        </p:spPr>
        <p:txBody>
          <a:bodyPr lIns="71437" tIns="71437" rIns="71437" bIns="71437" anchor="ctr">
            <a:spAutoFit/>
          </a:bodyPr>
          <a:lstStyle>
            <a:lvl1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lvl1pPr>
          </a:lstStyle>
          <a:p>
            <a:pPr/>
            <a:r>
              <a:t>Legentis in iis qui facit eorum claritatem. Investigationes demonstraverunt lectores legere me lius quod ii legunt saepius. Claritas est etiam processus dynamicus, qui sequitur mutationem consuetudium lectorum. Mirum est notare quam littera gothica, quam nunc putamus parum claram,</a:t>
            </a:r>
          </a:p>
        </p:txBody>
      </p:sp>
      <p:sp>
        <p:nvSpPr>
          <p:cNvPr id="199"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Photos - 3 Up">
    <p:bg>
      <p:bgPr>
        <a:solidFill>
          <a:srgbClr val="EAECEE"/>
        </a:solidFill>
      </p:bgPr>
    </p:bg>
    <p:spTree>
      <p:nvGrpSpPr>
        <p:cNvPr id="1" name=""/>
        <p:cNvGrpSpPr/>
        <p:nvPr/>
      </p:nvGrpSpPr>
      <p:grpSpPr>
        <a:xfrm>
          <a:off x="0" y="0"/>
          <a:ext cx="0" cy="0"/>
          <a:chOff x="0" y="0"/>
          <a:chExt cx="0" cy="0"/>
        </a:xfrm>
      </p:grpSpPr>
      <p:sp>
        <p:nvSpPr>
          <p:cNvPr id="206"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07"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08" name="girl-2618562_1280.jpg"/>
          <p:cNvSpPr/>
          <p:nvPr>
            <p:ph type="pic" sz="quarter" idx="21"/>
          </p:nvPr>
        </p:nvSpPr>
        <p:spPr>
          <a:xfrm>
            <a:off x="2145699" y="5679281"/>
            <a:ext cx="9609149" cy="6403597"/>
          </a:xfrm>
          <a:prstGeom prst="rect">
            <a:avLst/>
          </a:prstGeom>
          <a:ln>
            <a:solidFill>
              <a:srgbClr val="FFFFFF"/>
            </a:solidFill>
          </a:ln>
        </p:spPr>
        <p:txBody>
          <a:bodyPr lIns="91439" tIns="45719" rIns="91439" bIns="45719">
            <a:noAutofit/>
          </a:bodyPr>
          <a:lstStyle/>
          <a:p>
            <a:pPr/>
          </a:p>
        </p:txBody>
      </p:sp>
      <p:sp>
        <p:nvSpPr>
          <p:cNvPr id="209" name="girl-2618562_1280.jpg"/>
          <p:cNvSpPr/>
          <p:nvPr>
            <p:ph type="pic" sz="quarter" idx="22"/>
          </p:nvPr>
        </p:nvSpPr>
        <p:spPr>
          <a:xfrm>
            <a:off x="7378496" y="5679281"/>
            <a:ext cx="9609149" cy="6403597"/>
          </a:xfrm>
          <a:prstGeom prst="rect">
            <a:avLst/>
          </a:prstGeom>
          <a:ln>
            <a:solidFill>
              <a:srgbClr val="FFFFFF"/>
            </a:solidFill>
          </a:ln>
        </p:spPr>
        <p:txBody>
          <a:bodyPr lIns="91439" tIns="45719" rIns="91439" bIns="45719">
            <a:noAutofit/>
          </a:bodyPr>
          <a:lstStyle/>
          <a:p>
            <a:pPr/>
          </a:p>
        </p:txBody>
      </p:sp>
      <p:sp>
        <p:nvSpPr>
          <p:cNvPr id="210" name="girl-2618562_1280.jpg"/>
          <p:cNvSpPr/>
          <p:nvPr>
            <p:ph type="pic" sz="quarter" idx="23"/>
          </p:nvPr>
        </p:nvSpPr>
        <p:spPr>
          <a:xfrm>
            <a:off x="12611293" y="5679281"/>
            <a:ext cx="9609149" cy="6403597"/>
          </a:xfrm>
          <a:prstGeom prst="rect">
            <a:avLst/>
          </a:prstGeom>
          <a:ln>
            <a:solidFill>
              <a:srgbClr val="FFFFFF"/>
            </a:solidFill>
          </a:ln>
        </p:spPr>
        <p:txBody>
          <a:bodyPr lIns="91439" tIns="45719" rIns="91439" bIns="45719">
            <a:noAutofit/>
          </a:bodyPr>
          <a:lstStyle/>
          <a:p>
            <a:pPr/>
          </a:p>
        </p:txBody>
      </p:sp>
      <p:sp>
        <p:nvSpPr>
          <p:cNvPr id="211" name="Designed by Graphic Node"/>
          <p:cNvSpPr txBox="1"/>
          <p:nvPr>
            <p:ph type="body" sz="quarter" idx="24"/>
          </p:nvPr>
        </p:nvSpPr>
        <p:spPr>
          <a:xfrm>
            <a:off x="8343304" y="398412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12" name="Keynote Theme"/>
          <p:cNvSpPr txBox="1"/>
          <p:nvPr>
            <p:ph type="body" sz="quarter" idx="25"/>
          </p:nvPr>
        </p:nvSpPr>
        <p:spPr>
          <a:xfrm>
            <a:off x="7330185" y="1832074"/>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13" name="Line"/>
          <p:cNvSpPr/>
          <p:nvPr/>
        </p:nvSpPr>
        <p:spPr>
          <a:xfrm>
            <a:off x="9391864" y="382181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214"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 Left">
    <p:bg>
      <p:bgPr>
        <a:solidFill>
          <a:srgbClr val="EAECEE"/>
        </a:solidFill>
      </p:bgPr>
    </p:bg>
    <p:spTree>
      <p:nvGrpSpPr>
        <p:cNvPr id="1" name=""/>
        <p:cNvGrpSpPr/>
        <p:nvPr/>
      </p:nvGrpSpPr>
      <p:grpSpPr>
        <a:xfrm>
          <a:off x="0" y="0"/>
          <a:ext cx="0" cy="0"/>
          <a:chOff x="0" y="0"/>
          <a:chExt cx="0" cy="0"/>
        </a:xfrm>
      </p:grpSpPr>
      <p:sp>
        <p:nvSpPr>
          <p:cNvPr id="221"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22"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23" name="Legentis in iis qui facit eorum claritatem. Investigationes demonstraverunt lectores legere me lius quod ii legunt saepius.…"/>
          <p:cNvSpPr txBox="1"/>
          <p:nvPr>
            <p:ph type="body" sz="quarter" idx="21"/>
          </p:nvPr>
        </p:nvSpPr>
        <p:spPr>
          <a:xfrm>
            <a:off x="5660787" y="7277099"/>
            <a:ext cx="12013966" cy="2447926"/>
          </a:xfrm>
          <a:prstGeom prst="rect">
            <a:avLst/>
          </a:prstGeom>
        </p:spPr>
        <p:txBody>
          <a:bodyPr lIns="71437" tIns="71437" rIns="71437" bIns="71437" anchor="ctr">
            <a:spAutoFit/>
          </a:bodyPr>
          <a:lstStyle/>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Legentis in iis qui facit eorum claritatem. Investigationes demonstraverunt lectores legere me lius quod ii legunt saepius. </a:t>
            </a:r>
          </a:p>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p>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Claritas est etiam processus dynamicus, qui sequitur mutationem consuetudium lectorum. Mirum est notare quam littera gothica, quam nunc putamus parum claram,</a:t>
            </a:r>
          </a:p>
        </p:txBody>
      </p:sp>
      <p:sp>
        <p:nvSpPr>
          <p:cNvPr id="224" name="Designed by Graphic Node"/>
          <p:cNvSpPr txBox="1"/>
          <p:nvPr>
            <p:ph type="body" sz="quarter" idx="22"/>
          </p:nvPr>
        </p:nvSpPr>
        <p:spPr>
          <a:xfrm>
            <a:off x="5909623" y="5528022"/>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25"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226" name="Keynote Theme"/>
          <p:cNvSpPr txBox="1"/>
          <p:nvPr>
            <p:ph type="body" sz="quarter" idx="23"/>
          </p:nvPr>
        </p:nvSpPr>
        <p:spPr>
          <a:xfrm>
            <a:off x="5732225" y="3211710"/>
            <a:ext cx="9723629" cy="2047876"/>
          </a:xfrm>
          <a:prstGeom prst="rect">
            <a:avLst/>
          </a:prstGeom>
        </p:spPr>
        <p:txBody>
          <a:bodyPr wrap="none" lIns="71437" tIns="71437" rIns="71437" bIns="71437" anchor="ctr">
            <a:spAutoFit/>
          </a:bodyPr>
          <a:lstStyle>
            <a:lvl1pPr marL="0" indent="0"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27"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 Right">
    <p:bg>
      <p:bgPr>
        <a:solidFill>
          <a:srgbClr val="EAECEE"/>
        </a:solidFill>
      </p:bgPr>
    </p:bg>
    <p:spTree>
      <p:nvGrpSpPr>
        <p:cNvPr id="1" name=""/>
        <p:cNvGrpSpPr/>
        <p:nvPr/>
      </p:nvGrpSpPr>
      <p:grpSpPr>
        <a:xfrm>
          <a:off x="0" y="0"/>
          <a:ext cx="0" cy="0"/>
          <a:chOff x="0" y="0"/>
          <a:chExt cx="0" cy="0"/>
        </a:xfrm>
      </p:grpSpPr>
      <p:sp>
        <p:nvSpPr>
          <p:cNvPr id="234"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35"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36" name="Legentis in iis qui facit eorum claritatem. Investigationes demonstraverunt lectores legere me lius quod ii legunt saepius.…"/>
          <p:cNvSpPr txBox="1"/>
          <p:nvPr>
            <p:ph type="body" sz="quarter" idx="21"/>
          </p:nvPr>
        </p:nvSpPr>
        <p:spPr>
          <a:xfrm>
            <a:off x="6899037" y="7205661"/>
            <a:ext cx="12013966" cy="2447926"/>
          </a:xfrm>
          <a:prstGeom prst="rect">
            <a:avLst/>
          </a:prstGeom>
        </p:spPr>
        <p:txBody>
          <a:bodyPr lIns="71437" tIns="71437" rIns="71437" bIns="71437" anchor="ctr">
            <a:spAutoFit/>
          </a:bodyPr>
          <a:lstStyle/>
          <a:p>
            <a:pPr marL="304800" indent="-304800" algn="r"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Legentis in iis qui facit eorum claritatem. Investigationes demonstraverunt lectores legere me lius quod ii legunt saepius. </a:t>
            </a:r>
          </a:p>
          <a:p>
            <a:pPr marL="304800" indent="-304800" algn="r"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p>
          <a:p>
            <a:pPr marL="304800" indent="-304800" algn="r"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Claritas est etiam processus dynamicus, qui sequitur mutationem consuetudium lectorum. Mirum est notare quam littera gothica, quam nunc putamus parum claram,</a:t>
            </a:r>
          </a:p>
        </p:txBody>
      </p:sp>
      <p:sp>
        <p:nvSpPr>
          <p:cNvPr id="237" name="Designed by Graphic Node"/>
          <p:cNvSpPr txBox="1"/>
          <p:nvPr>
            <p:ph type="body" sz="quarter" idx="22"/>
          </p:nvPr>
        </p:nvSpPr>
        <p:spPr>
          <a:xfrm>
            <a:off x="12594982" y="5599459"/>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38" name="Keynote Theme"/>
          <p:cNvSpPr txBox="1"/>
          <p:nvPr>
            <p:ph type="body" sz="quarter" idx="23"/>
          </p:nvPr>
        </p:nvSpPr>
        <p:spPr>
          <a:xfrm>
            <a:off x="9243662" y="3426023"/>
            <a:ext cx="9723629" cy="2047876"/>
          </a:xfrm>
          <a:prstGeom prst="rect">
            <a:avLst/>
          </a:prstGeom>
        </p:spPr>
        <p:txBody>
          <a:bodyPr wrap="none" lIns="71437" tIns="71437" rIns="71437" bIns="71437" anchor="ctr">
            <a:spAutoFit/>
          </a:bodyPr>
          <a:lstStyle>
            <a:lvl1pPr marL="0" indent="0" algn="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39" name="Line"/>
          <p:cNvSpPr/>
          <p:nvPr/>
        </p:nvSpPr>
        <p:spPr>
          <a:xfrm>
            <a:off x="13381604" y="5451857"/>
            <a:ext cx="5600273"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240"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Photo &amp; Chart">
    <p:bg>
      <p:bgPr>
        <a:solidFill>
          <a:srgbClr val="EAECEE"/>
        </a:solidFill>
      </p:bgPr>
    </p:bg>
    <p:spTree>
      <p:nvGrpSpPr>
        <p:cNvPr id="1" name=""/>
        <p:cNvGrpSpPr/>
        <p:nvPr/>
      </p:nvGrpSpPr>
      <p:grpSpPr>
        <a:xfrm>
          <a:off x="0" y="0"/>
          <a:ext cx="0" cy="0"/>
          <a:chOff x="0" y="0"/>
          <a:chExt cx="0" cy="0"/>
        </a:xfrm>
      </p:grpSpPr>
      <p:sp>
        <p:nvSpPr>
          <p:cNvPr id="247"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48"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49" name="girl-2618562_1280.jpg"/>
          <p:cNvSpPr/>
          <p:nvPr>
            <p:ph type="pic" sz="quarter" idx="21"/>
          </p:nvPr>
        </p:nvSpPr>
        <p:spPr>
          <a:xfrm>
            <a:off x="4006350" y="5306228"/>
            <a:ext cx="9621033" cy="6411516"/>
          </a:xfrm>
          <a:prstGeom prst="rect">
            <a:avLst/>
          </a:prstGeom>
          <a:ln>
            <a:solidFill>
              <a:srgbClr val="FFFFFF"/>
            </a:solidFill>
          </a:ln>
        </p:spPr>
        <p:txBody>
          <a:bodyPr lIns="91439" tIns="45719" rIns="91439" bIns="45719">
            <a:noAutofit/>
          </a:bodyPr>
          <a:lstStyle/>
          <a:p>
            <a:pPr/>
          </a:p>
        </p:txBody>
      </p:sp>
      <p:sp>
        <p:nvSpPr>
          <p:cNvPr id="250" name="Designed by Graphic Node"/>
          <p:cNvSpPr txBox="1"/>
          <p:nvPr>
            <p:ph type="body" sz="quarter" idx="22"/>
          </p:nvPr>
        </p:nvSpPr>
        <p:spPr>
          <a:xfrm>
            <a:off x="8343304" y="381148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51" name="Keynote Theme"/>
          <p:cNvSpPr txBox="1"/>
          <p:nvPr>
            <p:ph type="body" sz="quarter" idx="23"/>
          </p:nvPr>
        </p:nvSpPr>
        <p:spPr>
          <a:xfrm>
            <a:off x="7330185" y="1659433"/>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52" name="Line"/>
          <p:cNvSpPr/>
          <p:nvPr/>
        </p:nvSpPr>
        <p:spPr>
          <a:xfrm>
            <a:off x="9391864" y="364917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graphicFrame>
        <p:nvGraphicFramePr>
          <p:cNvPr id="253" name="2D Line Chart"/>
          <p:cNvGraphicFramePr/>
          <p:nvPr/>
        </p:nvGraphicFramePr>
        <p:xfrm>
          <a:off x="12832737" y="5589800"/>
          <a:ext cx="5850122" cy="5837473"/>
        </p:xfrm>
        <a:graphic xmlns:a="http://schemas.openxmlformats.org/drawingml/2006/main">
          <a:graphicData uri="http://schemas.openxmlformats.org/drawingml/2006/chart">
            <c:chart xmlns:c="http://schemas.openxmlformats.org/drawingml/2006/chart" r:id="rId2"/>
          </a:graphicData>
        </a:graphic>
      </p:graphicFrame>
      <p:sp>
        <p:nvSpPr>
          <p:cNvPr id="254"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Subtitle">
    <p:bg>
      <p:bgPr>
        <a:solidFill>
          <a:srgbClr val="EAECEE"/>
        </a:solidFill>
      </p:bgPr>
    </p:bg>
    <p:spTree>
      <p:nvGrpSpPr>
        <p:cNvPr id="1" name=""/>
        <p:cNvGrpSpPr/>
        <p:nvPr/>
      </p:nvGrpSpPr>
      <p:grpSpPr>
        <a:xfrm>
          <a:off x="0" y="0"/>
          <a:ext cx="0" cy="0"/>
          <a:chOff x="0" y="0"/>
          <a:chExt cx="0" cy="0"/>
        </a:xfrm>
      </p:grpSpPr>
      <p:sp>
        <p:nvSpPr>
          <p:cNvPr id="24"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5"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6" name="Designed by Graphic Node"/>
          <p:cNvSpPr txBox="1"/>
          <p:nvPr>
            <p:ph type="body" sz="quarter" idx="21"/>
          </p:nvPr>
        </p:nvSpPr>
        <p:spPr>
          <a:xfrm>
            <a:off x="8343304" y="6125765"/>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7" name="Keynote Theme"/>
          <p:cNvSpPr txBox="1"/>
          <p:nvPr>
            <p:ph type="body" sz="quarter" idx="22"/>
          </p:nvPr>
        </p:nvSpPr>
        <p:spPr>
          <a:xfrm>
            <a:off x="7330185" y="3991570"/>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8" name="Line"/>
          <p:cNvSpPr/>
          <p:nvPr/>
        </p:nvSpPr>
        <p:spPr>
          <a:xfrm>
            <a:off x="9391864" y="5963453"/>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29" name="Legentis in iis qui facit eorum claritatem. Investigationes demonstraverunt lectores legere me lius quod ii legunt saepius. Claritas est etiam processus dynamicus, qui sequitur mutationem consuetudium lectorum. Mirum est notare quam littera gothica, quam"/>
          <p:cNvSpPr txBox="1"/>
          <p:nvPr>
            <p:ph type="body" sz="quarter" idx="23"/>
          </p:nvPr>
        </p:nvSpPr>
        <p:spPr>
          <a:xfrm>
            <a:off x="7280037" y="7424023"/>
            <a:ext cx="9823925" cy="2070736"/>
          </a:xfrm>
          <a:prstGeom prst="rect">
            <a:avLst/>
          </a:prstGeom>
        </p:spPr>
        <p:txBody>
          <a:bodyPr lIns="71437" tIns="71437" rIns="71437" bIns="71437" anchor="ctr">
            <a:spAutoFit/>
          </a:bodyPr>
          <a:lstStyle>
            <a:lvl1pPr marL="0" indent="0" algn="ctr" defTabSz="821531">
              <a:lnSpc>
                <a:spcPct val="90000"/>
              </a:lnSpc>
              <a:spcBef>
                <a:spcPts val="0"/>
              </a:spcBef>
              <a:buClrTx/>
              <a:buSzTx/>
              <a:buFontTx/>
              <a:buNone/>
              <a:defRPr sz="2400">
                <a:solidFill>
                  <a:srgbClr val="555555"/>
                </a:solidFill>
                <a:latin typeface="Avenir Next Regular"/>
                <a:ea typeface="Avenir Next Regular"/>
                <a:cs typeface="Avenir Next Regular"/>
                <a:sym typeface="Avenir Next Regular"/>
              </a:defRPr>
            </a:lvl1pPr>
          </a:lstStyle>
          <a:p>
            <a:pPr/>
            <a:r>
              <a:t>Legentis in iis qui facit eorum claritatem. Investigationes demonstraverunt lectores legere me lius quod ii legunt saepius. Claritas est etiam processus dynamicus, qui sequitur mutationem consuetudium lectorum. Mirum est notare quam littera gothica, quam nunc putamus parum claram,</a:t>
            </a:r>
          </a:p>
        </p:txBody>
      </p:sp>
      <p:sp>
        <p:nvSpPr>
          <p:cNvPr id="30"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Photo &amp; Table">
    <p:bg>
      <p:bgPr>
        <a:solidFill>
          <a:srgbClr val="EAECEE"/>
        </a:solidFill>
      </p:bgPr>
    </p:bg>
    <p:spTree>
      <p:nvGrpSpPr>
        <p:cNvPr id="1" name=""/>
        <p:cNvGrpSpPr/>
        <p:nvPr/>
      </p:nvGrpSpPr>
      <p:grpSpPr>
        <a:xfrm>
          <a:off x="0" y="0"/>
          <a:ext cx="0" cy="0"/>
          <a:chOff x="0" y="0"/>
          <a:chExt cx="0" cy="0"/>
        </a:xfrm>
      </p:grpSpPr>
      <p:sp>
        <p:nvSpPr>
          <p:cNvPr id="261"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262"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graphicFrame>
        <p:nvGraphicFramePr>
          <p:cNvPr id="263" name="Table"/>
          <p:cNvGraphicFramePr/>
          <p:nvPr/>
        </p:nvGraphicFramePr>
        <p:xfrm>
          <a:off x="11813744" y="5488781"/>
          <a:ext cx="7715251" cy="6554392"/>
        </p:xfrm>
        <a:graphic xmlns:a="http://schemas.openxmlformats.org/drawingml/2006/main">
          <a:graphicData uri="http://schemas.openxmlformats.org/drawingml/2006/table">
            <a:tbl>
              <a:tblPr firstCol="0" firstRow="1" lastCol="0" lastRow="0" bandCol="0" bandRow="0" rtl="0">
                <a:tableStyleId>{8F44A2F1-9E1F-4B54-A3A2-5F16C0AD49E2}</a:tableStyleId>
              </a:tblPr>
              <a:tblGrid>
                <a:gridCol w="2568574"/>
                <a:gridCol w="2568574"/>
                <a:gridCol w="2568574"/>
              </a:tblGrid>
              <a:tr h="1090811">
                <a:tc>
                  <a:txBody>
                    <a:bodyPr/>
                    <a:lstStyle/>
                    <a:p>
                      <a:pPr algn="ctr" defTabSz="914400">
                        <a:lnSpc>
                          <a:spcPct val="100000"/>
                        </a:lnSpc>
                        <a:tabLst>
                          <a:tab pos="1282700" algn="l"/>
                        </a:tabLst>
                        <a:defRPr sz="5600">
                          <a:effectLst>
                            <a:outerShdw sx="100000" sy="100000" kx="0" ky="0" algn="b" rotWithShape="0" blurRad="25400" dist="25400" dir="5400000">
                              <a:srgbClr val="000000">
                                <a:alpha val="60000"/>
                              </a:srgbClr>
                            </a:outerShdw>
                          </a:effectLst>
                          <a:sym typeface="Gill Sans"/>
                        </a:defRPr>
                      </a:pPr>
                    </a:p>
                  </a:txBody>
                  <a:tcPr marL="50800" marR="50800" marT="50800" marB="50800" anchor="ctr" anchorCtr="0" horzOverflow="overflow">
                    <a:lnL w="12700">
                      <a:solidFill>
                        <a:srgbClr val="FFFFFF"/>
                      </a:solidFill>
                      <a:miter lim="400000"/>
                    </a:lnL>
                    <a:lnR w="12700">
                      <a:solidFill>
                        <a:srgbClr val="ECEEF1"/>
                      </a:solidFill>
                      <a:miter lim="400000"/>
                    </a:lnR>
                    <a:lnT w="12700">
                      <a:solidFill>
                        <a:srgbClr val="FFFFFF"/>
                      </a:solidFill>
                      <a:miter lim="400000"/>
                    </a:lnT>
                    <a:lnB w="12700">
                      <a:solidFill>
                        <a:srgbClr val="FFFFFF"/>
                      </a:solidFill>
                      <a:miter lim="400000"/>
                    </a:lnB>
                    <a:solidFill>
                      <a:srgbClr val="FFFFFF"/>
                    </a:solidFill>
                  </a:tcPr>
                </a:tc>
                <a:tc>
                  <a:txBody>
                    <a:bodyPr/>
                    <a:lstStyle/>
                    <a:p>
                      <a:pPr algn="ctr" defTabSz="914400">
                        <a:lnSpc>
                          <a:spcPct val="100000"/>
                        </a:lnSpc>
                        <a:tabLst>
                          <a:tab pos="1282700" algn="l"/>
                        </a:tabLst>
                        <a:defRPr sz="5600">
                          <a:effectLst>
                            <a:outerShdw sx="100000" sy="100000" kx="0" ky="0" algn="b" rotWithShape="0" blurRad="25400" dist="25400" dir="5400000">
                              <a:srgbClr val="000000">
                                <a:alpha val="60000"/>
                              </a:srgbClr>
                            </a:outerShdw>
                          </a:effectLst>
                          <a:sym typeface="Gill Sans"/>
                        </a:defRPr>
                      </a:pPr>
                    </a:p>
                  </a:txBody>
                  <a:tcPr marL="50800" marR="50800" marT="50800" marB="50800" anchor="ctr" anchorCtr="0" horzOverflow="overflow">
                    <a:lnL w="12700">
                      <a:solidFill>
                        <a:srgbClr val="ECEEF1"/>
                      </a:solidFill>
                      <a:miter lim="400000"/>
                    </a:lnL>
                    <a:lnR w="12700">
                      <a:solidFill>
                        <a:srgbClr val="ECEEF1"/>
                      </a:solidFill>
                      <a:miter lim="400000"/>
                    </a:lnR>
                    <a:lnT w="12700">
                      <a:solidFill>
                        <a:srgbClr val="FFFFFF"/>
                      </a:solidFill>
                      <a:miter lim="400000"/>
                    </a:lnT>
                    <a:lnB w="12700">
                      <a:solidFill>
                        <a:srgbClr val="FFFFFF"/>
                      </a:solidFill>
                      <a:miter lim="400000"/>
                    </a:lnB>
                    <a:solidFill>
                      <a:srgbClr val="FFFFFF"/>
                    </a:solidFill>
                  </a:tcPr>
                </a:tc>
                <a:tc>
                  <a:txBody>
                    <a:bodyPr/>
                    <a:lstStyle/>
                    <a:p>
                      <a:pPr algn="ctr" defTabSz="914400">
                        <a:lnSpc>
                          <a:spcPct val="100000"/>
                        </a:lnSpc>
                        <a:tabLst>
                          <a:tab pos="1282700" algn="l"/>
                        </a:tabLst>
                        <a:defRPr sz="5600">
                          <a:effectLst>
                            <a:outerShdw sx="100000" sy="100000" kx="0" ky="0" algn="b" rotWithShape="0" blurRad="25400" dist="25400" dir="5400000">
                              <a:srgbClr val="000000">
                                <a:alpha val="60000"/>
                              </a:srgbClr>
                            </a:outerShdw>
                          </a:effectLst>
                          <a:sym typeface="Gill Sans"/>
                        </a:defRPr>
                      </a:pPr>
                    </a:p>
                  </a:txBody>
                  <a:tcPr marL="50800" marR="50800" marT="50800" marB="50800" anchor="ctr" anchorCtr="0" horzOverflow="overflow">
                    <a:lnL w="12700">
                      <a:solidFill>
                        <a:srgbClr val="ECEEF1"/>
                      </a:solidFill>
                      <a:miter lim="400000"/>
                    </a:lnL>
                    <a:lnR w="12700">
                      <a:solidFill>
                        <a:srgbClr val="FFFFFF"/>
                      </a:solidFill>
                      <a:miter lim="400000"/>
                    </a:lnR>
                    <a:lnT w="12700">
                      <a:solidFill>
                        <a:srgbClr val="FFFFFF"/>
                      </a:solidFill>
                      <a:miter lim="400000"/>
                    </a:lnT>
                    <a:lnB w="12700">
                      <a:solidFill>
                        <a:srgbClr val="FFFFFF"/>
                      </a:solidFill>
                      <a:miter lim="400000"/>
                    </a:lnB>
                    <a:solidFill>
                      <a:srgbClr val="FFFFFF"/>
                    </a:solidFill>
                  </a:tcPr>
                </a:tc>
              </a:tr>
              <a:tr h="1090811">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r>
              <a:tr h="1090811">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r>
              <a:tr h="1090811">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r>
              <a:tr h="1090811">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r>
              <a:tr h="1090811">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c>
                  <a:txBody>
                    <a:bodyPr/>
                    <a:lstStyle/>
                    <a:p>
                      <a:pPr algn="ctr" defTabSz="914400">
                        <a:lnSpc>
                          <a:spcPct val="100000"/>
                        </a:lnSpc>
                        <a:tabLst>
                          <a:tab pos="1282700" algn="l"/>
                        </a:tabLst>
                        <a:defRPr sz="5000">
                          <a:sym typeface="Gill Sans"/>
                        </a:defRPr>
                      </a:pPr>
                    </a:p>
                  </a:txBody>
                  <a:tcPr marL="50800" marR="50800" marT="50800" marB="50800" anchor="ctr" anchorCtr="0" horzOverflow="overflow">
                    <a:lnL w="12700">
                      <a:solidFill>
                        <a:srgbClr val="FFFFFF"/>
                      </a:solidFill>
                      <a:miter lim="400000"/>
                    </a:lnL>
                    <a:lnR w="12700">
                      <a:solidFill>
                        <a:srgbClr val="FFFFFF"/>
                      </a:solidFill>
                      <a:miter lim="400000"/>
                    </a:lnR>
                    <a:lnT w="12700">
                      <a:solidFill>
                        <a:srgbClr val="FFFFFF"/>
                      </a:solidFill>
                      <a:miter lim="400000"/>
                    </a:lnT>
                    <a:lnB w="12700">
                      <a:solidFill>
                        <a:srgbClr val="FFFFFF"/>
                      </a:solidFill>
                      <a:miter lim="400000"/>
                    </a:lnB>
                  </a:tcPr>
                </a:tc>
              </a:tr>
            </a:tbl>
          </a:graphicData>
        </a:graphic>
      </p:graphicFrame>
      <p:sp>
        <p:nvSpPr>
          <p:cNvPr id="264" name="girl-2618562_1280.jpg"/>
          <p:cNvSpPr/>
          <p:nvPr>
            <p:ph type="pic" sz="quarter" idx="21"/>
          </p:nvPr>
        </p:nvSpPr>
        <p:spPr>
          <a:xfrm>
            <a:off x="3062724" y="5574118"/>
            <a:ext cx="9621033" cy="6411517"/>
          </a:xfrm>
          <a:prstGeom prst="rect">
            <a:avLst/>
          </a:prstGeom>
          <a:ln>
            <a:solidFill>
              <a:srgbClr val="FFFFFF"/>
            </a:solidFill>
          </a:ln>
        </p:spPr>
        <p:txBody>
          <a:bodyPr lIns="91439" tIns="45719" rIns="91439" bIns="45719">
            <a:noAutofit/>
          </a:bodyPr>
          <a:lstStyle/>
          <a:p>
            <a:pPr/>
          </a:p>
        </p:txBody>
      </p:sp>
      <p:sp>
        <p:nvSpPr>
          <p:cNvPr id="265" name="Designed by Graphic Node"/>
          <p:cNvSpPr txBox="1"/>
          <p:nvPr>
            <p:ph type="body" sz="quarter" idx="22"/>
          </p:nvPr>
        </p:nvSpPr>
        <p:spPr>
          <a:xfrm>
            <a:off x="8343304" y="381148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266" name="Keynote Theme"/>
          <p:cNvSpPr txBox="1"/>
          <p:nvPr>
            <p:ph type="body" sz="quarter" idx="23"/>
          </p:nvPr>
        </p:nvSpPr>
        <p:spPr>
          <a:xfrm>
            <a:off x="7330185" y="1659433"/>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267" name="Line"/>
          <p:cNvSpPr/>
          <p:nvPr/>
        </p:nvSpPr>
        <p:spPr>
          <a:xfrm>
            <a:off x="9391864" y="364917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268"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275"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276" name="Title Text"/>
          <p:cNvSpPr txBox="1"/>
          <p:nvPr>
            <p:ph type="title"/>
          </p:nvPr>
        </p:nvSpPr>
        <p:spPr>
          <a:prstGeom prst="rect">
            <a:avLst/>
          </a:prstGeom>
        </p:spPr>
        <p:txBody>
          <a:bodyPr/>
          <a:lstStyle/>
          <a:p>
            <a:pPr/>
            <a:r>
              <a:t>Title Text</a:t>
            </a:r>
          </a:p>
        </p:txBody>
      </p:sp>
      <p:sp>
        <p:nvSpPr>
          <p:cNvPr id="27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7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p:bg>
      <p:bgPr>
        <a:solidFill>
          <a:srgbClr val="FFFFFF"/>
        </a:solidFill>
      </p:bgPr>
    </p:bg>
    <p:spTree>
      <p:nvGrpSpPr>
        <p:cNvPr id="1" name=""/>
        <p:cNvGrpSpPr/>
        <p:nvPr/>
      </p:nvGrpSpPr>
      <p:grpSpPr>
        <a:xfrm>
          <a:off x="0" y="0"/>
          <a:ext cx="0" cy="0"/>
          <a:chOff x="0" y="0"/>
          <a:chExt cx="0" cy="0"/>
        </a:xfrm>
      </p:grpSpPr>
      <p:sp>
        <p:nvSpPr>
          <p:cNvPr id="28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a:spcBef>
                <a:spcPts val="0"/>
              </a:spcBef>
              <a:buClrTx/>
              <a:buSzTx/>
              <a:buFontTx/>
              <a:buNone/>
              <a:defRPr b="1" sz="3600">
                <a:solidFill>
                  <a:srgbClr val="000000"/>
                </a:solidFill>
                <a:latin typeface="Helvetica Neue"/>
                <a:ea typeface="Helvetica Neue"/>
                <a:cs typeface="Helvetica Neue"/>
                <a:sym typeface="Helvetica Neue"/>
              </a:defRPr>
            </a:lvl1pPr>
          </a:lstStyle>
          <a:p>
            <a:pPr/>
            <a:r>
              <a:t>Attribution</a:t>
            </a:r>
          </a:p>
        </p:txBody>
      </p:sp>
      <p:sp>
        <p:nvSpPr>
          <p:cNvPr id="286" name="Body Level One…"/>
          <p:cNvSpPr txBox="1"/>
          <p:nvPr>
            <p:ph type="body" sz="half" idx="1" hasCustomPrompt="1"/>
          </p:nvPr>
        </p:nvSpPr>
        <p:spPr>
          <a:xfrm>
            <a:off x="1753923" y="4939860"/>
            <a:ext cx="20876154" cy="3836280"/>
          </a:xfrm>
          <a:prstGeom prst="rect">
            <a:avLst/>
          </a:prstGeom>
        </p:spPr>
        <p:txBody>
          <a:bodyPr/>
          <a:lstStyle>
            <a:lvl1pPr marL="638923" indent="-469900" defTabSz="2438338">
              <a:lnSpc>
                <a:spcPct val="90000"/>
              </a:lnSpc>
              <a:spcBef>
                <a:spcPts val="0"/>
              </a:spcBef>
              <a:buClrTx/>
              <a:buSzTx/>
              <a:buFontTx/>
              <a:buNone/>
              <a:defRPr spc="-170" sz="8500">
                <a:solidFill>
                  <a:srgbClr val="004D80"/>
                </a:solidFill>
                <a:latin typeface="Helvetica Neue Medium"/>
                <a:ea typeface="Helvetica Neue Medium"/>
                <a:cs typeface="Helvetica Neue Medium"/>
                <a:sym typeface="Helvetica Neue Medium"/>
              </a:defRPr>
            </a:lvl1pPr>
            <a:lvl2pPr marL="638923" indent="-12700" defTabSz="2438338">
              <a:lnSpc>
                <a:spcPct val="90000"/>
              </a:lnSpc>
              <a:spcBef>
                <a:spcPts val="0"/>
              </a:spcBef>
              <a:buClrTx/>
              <a:buSzTx/>
              <a:buFontTx/>
              <a:buNone/>
              <a:defRPr spc="-170" sz="8500">
                <a:solidFill>
                  <a:srgbClr val="004D80"/>
                </a:solidFill>
                <a:latin typeface="Helvetica Neue Medium"/>
                <a:ea typeface="Helvetica Neue Medium"/>
                <a:cs typeface="Helvetica Neue Medium"/>
                <a:sym typeface="Helvetica Neue Medium"/>
              </a:defRPr>
            </a:lvl2pPr>
            <a:lvl3pPr marL="638923" indent="444500" defTabSz="2438338">
              <a:lnSpc>
                <a:spcPct val="90000"/>
              </a:lnSpc>
              <a:spcBef>
                <a:spcPts val="0"/>
              </a:spcBef>
              <a:buClrTx/>
              <a:buSzTx/>
              <a:buFontTx/>
              <a:buNone/>
              <a:defRPr spc="-170" sz="8500">
                <a:solidFill>
                  <a:srgbClr val="004D80"/>
                </a:solidFill>
                <a:latin typeface="Helvetica Neue Medium"/>
                <a:ea typeface="Helvetica Neue Medium"/>
                <a:cs typeface="Helvetica Neue Medium"/>
                <a:sym typeface="Helvetica Neue Medium"/>
              </a:defRPr>
            </a:lvl3pPr>
            <a:lvl4pPr marL="638923" indent="901700" defTabSz="2438338">
              <a:lnSpc>
                <a:spcPct val="90000"/>
              </a:lnSpc>
              <a:spcBef>
                <a:spcPts val="0"/>
              </a:spcBef>
              <a:buClrTx/>
              <a:buSzTx/>
              <a:buFontTx/>
              <a:buNone/>
              <a:defRPr spc="-170" sz="8500">
                <a:solidFill>
                  <a:srgbClr val="004D80"/>
                </a:solidFill>
                <a:latin typeface="Helvetica Neue Medium"/>
                <a:ea typeface="Helvetica Neue Medium"/>
                <a:cs typeface="Helvetica Neue Medium"/>
                <a:sym typeface="Helvetica Neue Medium"/>
              </a:defRPr>
            </a:lvl4pPr>
            <a:lvl5pPr marL="638923" indent="1358900" defTabSz="2438338">
              <a:lnSpc>
                <a:spcPct val="90000"/>
              </a:lnSpc>
              <a:spcBef>
                <a:spcPts val="0"/>
              </a:spcBef>
              <a:buClrTx/>
              <a:buSzTx/>
              <a:buFontTx/>
              <a:buNone/>
              <a:defRPr spc="-170" sz="8500">
                <a:solidFill>
                  <a:srgbClr val="004D80"/>
                </a:solidFill>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287" name="Slide Number"/>
          <p:cNvSpPr txBox="1"/>
          <p:nvPr>
            <p:ph type="sldNum" sz="quarter" idx="2"/>
          </p:nvPr>
        </p:nvSpPr>
        <p:spPr>
          <a:xfrm>
            <a:off x="12001499" y="13080999"/>
            <a:ext cx="368505" cy="374600"/>
          </a:xfrm>
          <a:prstGeom prst="rect">
            <a:avLst/>
          </a:prstGeom>
        </p:spPr>
        <p:txBody>
          <a:bodyPr anchor="b"/>
          <a:lstStyle>
            <a:lvl1pPr algn="ctr" defTabSz="584200">
              <a:lnSpc>
                <a:spcPct val="100000"/>
              </a:lnSpc>
              <a:defRPr sz="1800">
                <a:solidFill>
                  <a:srgbClr val="000000"/>
                </a:solidFill>
                <a:latin typeface="Helvetica Neue"/>
                <a:ea typeface="Helvetica Neue"/>
                <a:cs typeface="Helvetica Neue"/>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p:bg>
      <p:bgPr>
        <a:solidFill>
          <a:srgbClr val="EAECEE"/>
        </a:solidFill>
      </p:bgPr>
    </p:bg>
    <p:spTree>
      <p:nvGrpSpPr>
        <p:cNvPr id="1" name=""/>
        <p:cNvGrpSpPr/>
        <p:nvPr/>
      </p:nvGrpSpPr>
      <p:grpSpPr>
        <a:xfrm>
          <a:off x="0" y="0"/>
          <a:ext cx="0" cy="0"/>
          <a:chOff x="0" y="0"/>
          <a:chExt cx="0" cy="0"/>
        </a:xfrm>
      </p:grpSpPr>
      <p:sp>
        <p:nvSpPr>
          <p:cNvPr id="37"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8"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9" name="Designed by Graphic Node"/>
          <p:cNvSpPr txBox="1"/>
          <p:nvPr>
            <p:ph type="body" sz="quarter" idx="21"/>
          </p:nvPr>
        </p:nvSpPr>
        <p:spPr>
          <a:xfrm>
            <a:off x="5921915" y="7028209"/>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40" name="Keynote Theme"/>
          <p:cNvSpPr txBox="1"/>
          <p:nvPr>
            <p:ph type="body" sz="quarter" idx="22"/>
          </p:nvPr>
        </p:nvSpPr>
        <p:spPr>
          <a:xfrm>
            <a:off x="5827475" y="2849314"/>
            <a:ext cx="5600272" cy="3952876"/>
          </a:xfrm>
          <a:prstGeom prst="rect">
            <a:avLst/>
          </a:prstGeom>
        </p:spPr>
        <p:txBody>
          <a:bodyPr lIns="71437" tIns="71437" rIns="71437" bIns="71437" anchor="ctr">
            <a:spAutoFit/>
          </a:bodyPr>
          <a:lstStyle>
            <a:lvl1pPr marL="0" indent="0"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41" name="Line"/>
          <p:cNvSpPr/>
          <p:nvPr/>
        </p:nvSpPr>
        <p:spPr>
          <a:xfrm>
            <a:off x="5827474" y="6767869"/>
            <a:ext cx="5600273"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42" name="Legentis in iis qui facit eorum claritatem. Investigationes demonstraverunt lectores legere me lius quod ii legunt saepius. Claritas est etiam processus dynamicus, qui sequitur mutationem consuetudium lectorum. Mirum est notare quam littera gothica, quam"/>
          <p:cNvSpPr txBox="1"/>
          <p:nvPr>
            <p:ph type="body" sz="quarter" idx="23"/>
          </p:nvPr>
        </p:nvSpPr>
        <p:spPr>
          <a:xfrm>
            <a:off x="5970350" y="8331547"/>
            <a:ext cx="8158817" cy="2447926"/>
          </a:xfrm>
          <a:prstGeom prst="rect">
            <a:avLst/>
          </a:prstGeom>
        </p:spPr>
        <p:txBody>
          <a:bodyPr lIns="71437" tIns="71437" rIns="71437" bIns="71437" anchor="ctr">
            <a:spAutoFit/>
          </a:bodyPr>
          <a:lstStyle>
            <a:lvl1pPr marL="0" indent="0" defTabSz="821531">
              <a:lnSpc>
                <a:spcPct val="90000"/>
              </a:lnSpc>
              <a:spcBef>
                <a:spcPts val="0"/>
              </a:spcBef>
              <a:buClrTx/>
              <a:buSzTx/>
              <a:buFontTx/>
              <a:buNone/>
              <a:defRPr sz="2400">
                <a:solidFill>
                  <a:srgbClr val="555555"/>
                </a:solidFill>
                <a:latin typeface="Avenir Next Regular"/>
                <a:ea typeface="Avenir Next Regular"/>
                <a:cs typeface="Avenir Next Regular"/>
                <a:sym typeface="Avenir Next Regular"/>
              </a:defRPr>
            </a:lvl1pPr>
          </a:lstStyle>
          <a:p>
            <a:pPr/>
            <a:r>
              <a:t>Legentis in iis qui facit eorum claritatem. Investigationes demonstraverunt lectores legere me lius quod ii legunt saepius. Claritas est etiam processus dynamicus, qui sequitur mutationem consuetudium lectorum. Mirum est notare quam littera gothica, quam nunc putamus parum claram,</a:t>
            </a:r>
          </a:p>
        </p:txBody>
      </p:sp>
      <p:sp>
        <p:nvSpPr>
          <p:cNvPr id="43"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 2 Column">
    <p:bg>
      <p:bgPr>
        <a:solidFill>
          <a:srgbClr val="EAECEE"/>
        </a:solidFill>
      </p:bgPr>
    </p:bg>
    <p:spTree>
      <p:nvGrpSpPr>
        <p:cNvPr id="1" name=""/>
        <p:cNvGrpSpPr/>
        <p:nvPr/>
      </p:nvGrpSpPr>
      <p:grpSpPr>
        <a:xfrm>
          <a:off x="0" y="0"/>
          <a:ext cx="0" cy="0"/>
          <a:chOff x="0" y="0"/>
          <a:chExt cx="0" cy="0"/>
        </a:xfrm>
      </p:grpSpPr>
      <p:sp>
        <p:nvSpPr>
          <p:cNvPr id="50"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51"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52" name="Designed by Graphic Node"/>
          <p:cNvSpPr txBox="1"/>
          <p:nvPr>
            <p:ph type="body" sz="quarter" idx="21"/>
          </p:nvPr>
        </p:nvSpPr>
        <p:spPr>
          <a:xfrm>
            <a:off x="5921915" y="6599584"/>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53" name="Keynote Theme"/>
          <p:cNvSpPr txBox="1"/>
          <p:nvPr>
            <p:ph type="body" sz="quarter" idx="22"/>
          </p:nvPr>
        </p:nvSpPr>
        <p:spPr>
          <a:xfrm>
            <a:off x="5827475" y="2420689"/>
            <a:ext cx="5600272" cy="3952876"/>
          </a:xfrm>
          <a:prstGeom prst="rect">
            <a:avLst/>
          </a:prstGeom>
        </p:spPr>
        <p:txBody>
          <a:bodyPr lIns="71437" tIns="71437" rIns="71437" bIns="71437" anchor="ctr">
            <a:spAutoFit/>
          </a:bodyPr>
          <a:lstStyle>
            <a:lvl1pPr marL="0" indent="0"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54" name="Line"/>
          <p:cNvSpPr/>
          <p:nvPr/>
        </p:nvSpPr>
        <p:spPr>
          <a:xfrm>
            <a:off x="5827474" y="6339244"/>
            <a:ext cx="5600273"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5" name="Legentis in iis qui facit eorum claritatem. Investigationes demonstraverunt lectores legere me lius quod ii legunt saepius. Claritas est etiam processus dynamicus, qui sequitur mutationem consuetudium lectorum. Mirum est notare quam littera gothica, quam"/>
          <p:cNvSpPr txBox="1"/>
          <p:nvPr>
            <p:ph type="body" sz="quarter" idx="23"/>
          </p:nvPr>
        </p:nvSpPr>
        <p:spPr>
          <a:xfrm>
            <a:off x="5970350" y="7902922"/>
            <a:ext cx="8158817" cy="2447926"/>
          </a:xfrm>
          <a:prstGeom prst="rect">
            <a:avLst/>
          </a:prstGeom>
        </p:spPr>
        <p:txBody>
          <a:bodyPr lIns="71437" tIns="71437" rIns="71437" bIns="71437" anchor="ctr">
            <a:spAutoFit/>
          </a:bodyPr>
          <a:lstStyle>
            <a:lvl1pPr marL="0" indent="0" defTabSz="821531">
              <a:lnSpc>
                <a:spcPct val="90000"/>
              </a:lnSpc>
              <a:spcBef>
                <a:spcPts val="0"/>
              </a:spcBef>
              <a:buClrTx/>
              <a:buSzTx/>
              <a:buFontTx/>
              <a:buNone/>
              <a:defRPr sz="2400">
                <a:solidFill>
                  <a:srgbClr val="555555"/>
                </a:solidFill>
                <a:latin typeface="Avenir Next Regular"/>
                <a:ea typeface="Avenir Next Regular"/>
                <a:cs typeface="Avenir Next Regular"/>
                <a:sym typeface="Avenir Next Regular"/>
              </a:defRPr>
            </a:lvl1pPr>
          </a:lstStyle>
          <a:p>
            <a:pPr/>
            <a:r>
              <a:t>Legentis in iis qui facit eorum claritatem. Investigationes demonstraverunt lectores legere me lius quod ii legunt saepius. Claritas est etiam processus dynamicus, qui sequitur mutationem consuetudium lectorum. Mirum est notare quam littera gothica, quam nunc putamus parum claram,</a:t>
            </a:r>
          </a:p>
        </p:txBody>
      </p:sp>
      <p:sp>
        <p:nvSpPr>
          <p:cNvPr id="56"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ullets">
    <p:bg>
      <p:bgPr>
        <a:solidFill>
          <a:srgbClr val="EAECEE"/>
        </a:solidFill>
      </p:bgPr>
    </p:bg>
    <p:spTree>
      <p:nvGrpSpPr>
        <p:cNvPr id="1" name=""/>
        <p:cNvGrpSpPr/>
        <p:nvPr/>
      </p:nvGrpSpPr>
      <p:grpSpPr>
        <a:xfrm>
          <a:off x="0" y="0"/>
          <a:ext cx="0" cy="0"/>
          <a:chOff x="0" y="0"/>
          <a:chExt cx="0" cy="0"/>
        </a:xfrm>
      </p:grpSpPr>
      <p:sp>
        <p:nvSpPr>
          <p:cNvPr id="63"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64"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65" name="Legentis in iis qui facit eorum claritatem. Investigationes demonstraverunt lectores legere me lius quod ii legunt saepius.…"/>
          <p:cNvSpPr txBox="1"/>
          <p:nvPr>
            <p:ph type="body" sz="quarter" idx="21"/>
          </p:nvPr>
        </p:nvSpPr>
        <p:spPr>
          <a:xfrm>
            <a:off x="5946537" y="6729412"/>
            <a:ext cx="12013966" cy="2447926"/>
          </a:xfrm>
          <a:prstGeom prst="rect">
            <a:avLst/>
          </a:prstGeom>
        </p:spPr>
        <p:txBody>
          <a:bodyPr lIns="71437" tIns="71437" rIns="71437" bIns="71437" anchor="ctr">
            <a:spAutoFit/>
          </a:bodyPr>
          <a:lstStyle/>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Legentis in iis qui facit eorum claritatem. Investigationes demonstraverunt lectores legere me lius quod ii legunt saepius. </a:t>
            </a:r>
          </a:p>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p>
          <a:p>
            <a:pPr marL="304800" indent="-304800" defTabSz="821531">
              <a:lnSpc>
                <a:spcPct val="90000"/>
              </a:lnSpc>
              <a:spcBef>
                <a:spcPts val="0"/>
              </a:spcBef>
              <a:buClrTx/>
              <a:buSzPct val="100000"/>
              <a:buFontTx/>
              <a:buChar char="•"/>
              <a:defRPr sz="2400">
                <a:solidFill>
                  <a:srgbClr val="555555"/>
                </a:solidFill>
                <a:latin typeface="Avenir Next Regular"/>
                <a:ea typeface="Avenir Next Regular"/>
                <a:cs typeface="Avenir Next Regular"/>
                <a:sym typeface="Avenir Next Regular"/>
              </a:defRPr>
            </a:pPr>
            <a:r>
              <a:t>Claritas est etiam processus dynamicus, qui sequitur mutationem consuetudium lectorum. Mirum est notare quam littera gothica, quam nunc putamus parum claram,</a:t>
            </a:r>
          </a:p>
        </p:txBody>
      </p:sp>
      <p:sp>
        <p:nvSpPr>
          <p:cNvPr id="66" name="Designed by Graphic Node"/>
          <p:cNvSpPr txBox="1"/>
          <p:nvPr>
            <p:ph type="body" sz="quarter" idx="22"/>
          </p:nvPr>
        </p:nvSpPr>
        <p:spPr>
          <a:xfrm>
            <a:off x="6195373" y="4980334"/>
            <a:ext cx="6264270" cy="765176"/>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67" name="Line"/>
          <p:cNvSpPr/>
          <p:nvPr/>
        </p:nvSpPr>
        <p:spPr>
          <a:xfrm>
            <a:off x="6100933" y="4719994"/>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68"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bg>
      <p:bgPr>
        <a:solidFill>
          <a:srgbClr val="EAECEE"/>
        </a:solidFill>
      </p:bgPr>
    </p:bg>
    <p:spTree>
      <p:nvGrpSpPr>
        <p:cNvPr id="1" name=""/>
        <p:cNvGrpSpPr/>
        <p:nvPr/>
      </p:nvGrpSpPr>
      <p:grpSpPr>
        <a:xfrm>
          <a:off x="0" y="0"/>
          <a:ext cx="0" cy="0"/>
          <a:chOff x="0" y="0"/>
          <a:chExt cx="0" cy="0"/>
        </a:xfrm>
      </p:grpSpPr>
      <p:sp>
        <p:nvSpPr>
          <p:cNvPr id="75"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76"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77" name="Designed by Graphic Node"/>
          <p:cNvSpPr txBox="1"/>
          <p:nvPr>
            <p:ph type="body" sz="quarter" idx="21"/>
          </p:nvPr>
        </p:nvSpPr>
        <p:spPr>
          <a:xfrm>
            <a:off x="8343304" y="12126515"/>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78" name="Line"/>
          <p:cNvSpPr/>
          <p:nvPr/>
        </p:nvSpPr>
        <p:spPr>
          <a:xfrm>
            <a:off x="9391864" y="1189276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79"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 Top">
    <p:bg>
      <p:bgPr>
        <a:solidFill>
          <a:srgbClr val="EAECEE"/>
        </a:solidFill>
      </p:bgPr>
    </p:bg>
    <p:spTree>
      <p:nvGrpSpPr>
        <p:cNvPr id="1" name=""/>
        <p:cNvGrpSpPr/>
        <p:nvPr/>
      </p:nvGrpSpPr>
      <p:grpSpPr>
        <a:xfrm>
          <a:off x="0" y="0"/>
          <a:ext cx="0" cy="0"/>
          <a:chOff x="0" y="0"/>
          <a:chExt cx="0" cy="0"/>
        </a:xfrm>
      </p:grpSpPr>
      <p:sp>
        <p:nvSpPr>
          <p:cNvPr id="86"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87"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88" name="Designed by Graphic Node"/>
          <p:cNvSpPr txBox="1"/>
          <p:nvPr>
            <p:ph type="body" sz="quarter" idx="21"/>
          </p:nvPr>
        </p:nvSpPr>
        <p:spPr>
          <a:xfrm>
            <a:off x="8343304" y="4583906"/>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89" name="Keynote Theme"/>
          <p:cNvSpPr txBox="1"/>
          <p:nvPr>
            <p:ph type="body" sz="quarter" idx="22"/>
          </p:nvPr>
        </p:nvSpPr>
        <p:spPr>
          <a:xfrm>
            <a:off x="7330185" y="2431851"/>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90" name="Line"/>
          <p:cNvSpPr/>
          <p:nvPr/>
        </p:nvSpPr>
        <p:spPr>
          <a:xfrm>
            <a:off x="9391864" y="4439454"/>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91"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 Center">
    <p:bg>
      <p:bgPr>
        <a:solidFill>
          <a:srgbClr val="EAECEE"/>
        </a:solidFill>
      </p:bgPr>
    </p:bg>
    <p:spTree>
      <p:nvGrpSpPr>
        <p:cNvPr id="1" name=""/>
        <p:cNvGrpSpPr/>
        <p:nvPr/>
      </p:nvGrpSpPr>
      <p:grpSpPr>
        <a:xfrm>
          <a:off x="0" y="0"/>
          <a:ext cx="0" cy="0"/>
          <a:chOff x="0" y="0"/>
          <a:chExt cx="0" cy="0"/>
        </a:xfrm>
      </p:grpSpPr>
      <p:sp>
        <p:nvSpPr>
          <p:cNvPr id="98"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99"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00" name="Designed by Graphic Node"/>
          <p:cNvSpPr txBox="1"/>
          <p:nvPr>
            <p:ph type="body" sz="quarter" idx="21"/>
          </p:nvPr>
        </p:nvSpPr>
        <p:spPr>
          <a:xfrm>
            <a:off x="8343304" y="6953250"/>
            <a:ext cx="7697392" cy="803672"/>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01" name="Keynote Theme"/>
          <p:cNvSpPr txBox="1"/>
          <p:nvPr>
            <p:ph type="body" sz="quarter" idx="22"/>
          </p:nvPr>
        </p:nvSpPr>
        <p:spPr>
          <a:xfrm>
            <a:off x="7330185" y="4765476"/>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02" name="Line"/>
          <p:cNvSpPr/>
          <p:nvPr/>
        </p:nvSpPr>
        <p:spPr>
          <a:xfrm>
            <a:off x="9391864" y="6773078"/>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03"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Horizontal">
    <p:bg>
      <p:bgPr>
        <a:solidFill>
          <a:srgbClr val="EAECEE"/>
        </a:solidFill>
      </p:bgPr>
    </p:bg>
    <p:spTree>
      <p:nvGrpSpPr>
        <p:cNvPr id="1" name=""/>
        <p:cNvGrpSpPr/>
        <p:nvPr/>
      </p:nvGrpSpPr>
      <p:grpSpPr>
        <a:xfrm>
          <a:off x="0" y="0"/>
          <a:ext cx="0" cy="0"/>
          <a:chOff x="0" y="0"/>
          <a:chExt cx="0" cy="0"/>
        </a:xfrm>
      </p:grpSpPr>
      <p:sp>
        <p:nvSpPr>
          <p:cNvPr id="110" name="Shape"/>
          <p:cNvSpPr/>
          <p:nvPr/>
        </p:nvSpPr>
        <p:spPr>
          <a:xfrm rot="10800000">
            <a:off x="-1290" y="3995"/>
            <a:ext cx="6715126" cy="6625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11" name="Shape"/>
          <p:cNvSpPr/>
          <p:nvPr/>
        </p:nvSpPr>
        <p:spPr>
          <a:xfrm>
            <a:off x="11459354" y="-35719"/>
            <a:ext cx="12894469" cy="13787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685" y="0"/>
                </a:moveTo>
                <a:lnTo>
                  <a:pt x="0" y="14413"/>
                </a:lnTo>
                <a:lnTo>
                  <a:pt x="11873" y="21600"/>
                </a:lnTo>
                <a:lnTo>
                  <a:pt x="21600" y="21591"/>
                </a:lnTo>
                <a:lnTo>
                  <a:pt x="21600" y="0"/>
                </a:lnTo>
                <a:lnTo>
                  <a:pt x="20685" y="0"/>
                </a:lnTo>
                <a:close/>
              </a:path>
            </a:pathLst>
          </a:custGeom>
          <a:gradFill>
            <a:gsLst>
              <a:gs pos="0">
                <a:srgbClr val="ECF2F8">
                  <a:alpha val="21000"/>
                </a:srgbClr>
              </a:gs>
              <a:gs pos="100000">
                <a:srgbClr val="FFFFFF">
                  <a:alpha val="21000"/>
                </a:srgbClr>
              </a:gs>
            </a:gsLst>
            <a:lin ang="5400000"/>
          </a:gradFill>
          <a:ln w="25400">
            <a:miter lim="400000"/>
          </a:ln>
        </p:spPr>
        <p:txBody>
          <a:bodyPr lIns="71437" tIns="71437" rIns="71437" bIns="71437"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112" name="girl-2618562_1280.jpg"/>
          <p:cNvSpPr/>
          <p:nvPr>
            <p:ph type="pic" idx="21"/>
          </p:nvPr>
        </p:nvSpPr>
        <p:spPr>
          <a:xfrm>
            <a:off x="17773" y="-5823996"/>
            <a:ext cx="24348455" cy="16225961"/>
          </a:xfrm>
          <a:prstGeom prst="rect">
            <a:avLst/>
          </a:prstGeom>
        </p:spPr>
        <p:txBody>
          <a:bodyPr lIns="91439" tIns="45719" rIns="91439" bIns="45719">
            <a:noAutofit/>
          </a:bodyPr>
          <a:lstStyle/>
          <a:p>
            <a:pPr/>
          </a:p>
        </p:txBody>
      </p:sp>
      <p:sp>
        <p:nvSpPr>
          <p:cNvPr id="113" name="Designed by Graphic Node"/>
          <p:cNvSpPr txBox="1"/>
          <p:nvPr>
            <p:ph type="body" sz="quarter" idx="22"/>
          </p:nvPr>
        </p:nvSpPr>
        <p:spPr>
          <a:xfrm>
            <a:off x="8343304" y="11275218"/>
            <a:ext cx="7697392" cy="803673"/>
          </a:xfrm>
          <a:prstGeom prst="rect">
            <a:avLst/>
          </a:prstGeom>
          <a:effectLst>
            <a:outerShdw sx="100000" sy="100000" kx="0" ky="0" algn="b" rotWithShape="0" blurRad="25400" dist="25400" dir="2700000">
              <a:srgbClr val="F9FBFF">
                <a:alpha val="75000"/>
              </a:srgbClr>
            </a:outerShdw>
          </a:effectLst>
        </p:spPr>
        <p:txBody>
          <a:bodyPr lIns="71437" tIns="71437" rIns="71437" bIns="71437" anchor="b">
            <a:spAutoFit/>
          </a:bodyPr>
          <a:lstStyle>
            <a:lvl1pPr marL="0" indent="0" algn="ctr" defTabSz="821531">
              <a:spcBef>
                <a:spcPts val="0"/>
              </a:spcBef>
              <a:buClrTx/>
              <a:buSzTx/>
              <a:buFontTx/>
              <a:buNone/>
              <a:defRPr sz="3600">
                <a:solidFill>
                  <a:srgbClr val="ABACAF"/>
                </a:solidFill>
                <a:latin typeface="Avenir Next Condensed Regular"/>
                <a:ea typeface="Avenir Next Condensed Regular"/>
                <a:cs typeface="Avenir Next Condensed Regular"/>
                <a:sym typeface="Avenir Next Condensed Regular"/>
              </a:defRPr>
            </a:lvl1pPr>
          </a:lstStyle>
          <a:p>
            <a:pPr/>
            <a:r>
              <a:t>Designed by Graphic Node</a:t>
            </a:r>
          </a:p>
        </p:txBody>
      </p:sp>
      <p:sp>
        <p:nvSpPr>
          <p:cNvPr id="114" name="Keynote Theme"/>
          <p:cNvSpPr txBox="1"/>
          <p:nvPr>
            <p:ph type="body" sz="quarter" idx="23"/>
          </p:nvPr>
        </p:nvSpPr>
        <p:spPr>
          <a:xfrm>
            <a:off x="7330185" y="9158882"/>
            <a:ext cx="9723629" cy="2047876"/>
          </a:xfrm>
          <a:prstGeom prst="rect">
            <a:avLst/>
          </a:prstGeom>
        </p:spPr>
        <p:txBody>
          <a:bodyPr wrap="none" lIns="71437" tIns="71437" rIns="71437" bIns="71437" anchor="ctr">
            <a:spAutoFit/>
          </a:bodyPr>
          <a:lstStyle>
            <a:lvl1pPr marL="0" indent="0" algn="ctr" defTabSz="821531">
              <a:spcBef>
                <a:spcPts val="0"/>
              </a:spcBef>
              <a:buClrTx/>
              <a:buSzTx/>
              <a:buFontTx/>
              <a:buNone/>
              <a:defRPr cap="all" spc="880" sz="11000">
                <a:solidFill>
                  <a:srgbClr val="464C62"/>
                </a:solidFill>
                <a:latin typeface="Avenir Next Condensed Regular"/>
                <a:ea typeface="Avenir Next Condensed Regular"/>
                <a:cs typeface="Avenir Next Condensed Regular"/>
                <a:sym typeface="Avenir Next Condensed Regular"/>
              </a:defRPr>
            </a:lvl1pPr>
          </a:lstStyle>
          <a:p>
            <a:pPr/>
            <a:r>
              <a:t>Keynote Theme</a:t>
            </a:r>
          </a:p>
        </p:txBody>
      </p:sp>
      <p:sp>
        <p:nvSpPr>
          <p:cNvPr id="115" name="Line"/>
          <p:cNvSpPr/>
          <p:nvPr/>
        </p:nvSpPr>
        <p:spPr>
          <a:xfrm>
            <a:off x="9391864" y="1113076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116" name="Slide Number"/>
          <p:cNvSpPr txBox="1"/>
          <p:nvPr>
            <p:ph type="sldNum" sz="quarter" idx="2"/>
          </p:nvPr>
        </p:nvSpPr>
        <p:spPr>
          <a:xfrm>
            <a:off x="11952882" y="13038931"/>
            <a:ext cx="460376" cy="498476"/>
          </a:xfrm>
          <a:prstGeom prst="rect">
            <a:avLst/>
          </a:prstGeom>
        </p:spPr>
        <p:txBody>
          <a:bodyPr lIns="71437" tIns="71437" rIns="71437" bIns="71437" anchor="b"/>
          <a:lstStyle>
            <a:lvl1pPr algn="ctr" defTabSz="821531">
              <a:lnSpc>
                <a:spcPct val="100000"/>
              </a:lnSpc>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222222"/>
        </a:solidFill>
      </p:bgPr>
    </p:bg>
    <p:spTree>
      <p:nvGrpSpPr>
        <p:cNvPr id="1" name=""/>
        <p:cNvGrpSpPr/>
        <p:nvPr/>
      </p:nvGrpSpPr>
      <p:grpSpPr>
        <a:xfrm>
          <a:off x="0" y="0"/>
          <a:ext cx="0" cy="0"/>
          <a:chOff x="0" y="0"/>
          <a:chExt cx="0" cy="0"/>
        </a:xfrm>
      </p:grpSpPr>
      <p:sp>
        <p:nvSpPr>
          <p:cNvPr id="2" name="Line"/>
          <p:cNvSpPr/>
          <p:nvPr/>
        </p:nvSpPr>
        <p:spPr>
          <a:xfrm flipV="1">
            <a:off x="762000" y="1396632"/>
            <a:ext cx="22859999" cy="369"/>
          </a:xfrm>
          <a:prstGeom prst="line">
            <a:avLst/>
          </a:prstGeom>
          <a:ln w="25400">
            <a:solidFill>
              <a:srgbClr val="A6AAA9"/>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p>
        </p:txBody>
      </p:sp>
      <p:sp>
        <p:nvSpPr>
          <p:cNvPr id="3" name="Title Text"/>
          <p:cNvSpPr txBox="1"/>
          <p:nvPr>
            <p:ph type="title"/>
          </p:nvPr>
        </p:nvSpPr>
        <p:spPr>
          <a:xfrm>
            <a:off x="762000" y="2159000"/>
            <a:ext cx="22860000" cy="101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Body Level One…"/>
          <p:cNvSpPr txBox="1"/>
          <p:nvPr>
            <p:ph type="body" idx="1"/>
          </p:nvPr>
        </p:nvSpPr>
        <p:spPr>
          <a:xfrm>
            <a:off x="762000" y="3860800"/>
            <a:ext cx="22860000" cy="8585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23059652" y="609600"/>
            <a:ext cx="553196" cy="635000"/>
          </a:xfrm>
          <a:prstGeom prst="rect">
            <a:avLst/>
          </a:prstGeom>
          <a:ln w="12700">
            <a:miter lim="400000"/>
          </a:ln>
        </p:spPr>
        <p:txBody>
          <a:bodyPr wrap="none" lIns="50800" tIns="50800" rIns="50800" bIns="50800">
            <a:spAutoFit/>
          </a:bodyPr>
          <a:lstStyle>
            <a:lvl1pPr algn="r" defTabSz="825500">
              <a:lnSpc>
                <a:spcPct val="80000"/>
              </a:lnSpc>
              <a:defRPr sz="3600">
                <a:solidFill>
                  <a:srgbClr val="838787"/>
                </a:solidFill>
                <a:latin typeface="DIN Alternate Bold"/>
                <a:ea typeface="DIN Alternate Bold"/>
                <a:cs typeface="DIN Alternate Bold"/>
                <a:sym typeface="DIN Alternate Bol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transition xmlns:p14="http://schemas.microsoft.com/office/powerpoint/2010/main" spd="med" advClick="1"/>
  <p:txStyles>
    <p:titleStyle>
      <a:lvl1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1pPr>
      <a:lvl2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2pPr>
      <a:lvl3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3pPr>
      <a:lvl4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4pPr>
      <a:lvl5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5pPr>
      <a:lvl6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6pPr>
      <a:lvl7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7pPr>
      <a:lvl8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8pPr>
      <a:lvl9pPr marL="0" marR="0" indent="0" algn="l" defTabSz="825500" latinLnBrk="0">
        <a:lnSpc>
          <a:spcPct val="80000"/>
        </a:lnSpc>
        <a:spcBef>
          <a:spcPts val="3900"/>
        </a:spcBef>
        <a:spcAft>
          <a:spcPts val="0"/>
        </a:spcAft>
        <a:buClrTx/>
        <a:buSzTx/>
        <a:buFontTx/>
        <a:buNone/>
        <a:tabLst/>
        <a:defRPr b="0" baseline="0" cap="all" i="0" spc="0" strike="noStrike" sz="8700" u="none">
          <a:solidFill>
            <a:srgbClr val="34A5DA"/>
          </a:solidFill>
          <a:uFillTx/>
          <a:latin typeface="DIN Condensed Bold"/>
          <a:ea typeface="DIN Condensed Bold"/>
          <a:cs typeface="DIN Condensed Bold"/>
          <a:sym typeface="DIN Condensed Bold"/>
        </a:defRPr>
      </a:lvl9pPr>
    </p:titleStyle>
    <p:bodyStyle>
      <a:lvl1pPr marL="635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1pPr>
      <a:lvl2pPr marL="1270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2pPr>
      <a:lvl3pPr marL="1905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3pPr>
      <a:lvl4pPr marL="2540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4pPr>
      <a:lvl5pPr marL="3175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5pPr>
      <a:lvl6pPr marL="3810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6pPr>
      <a:lvl7pPr marL="4445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7pPr>
      <a:lvl8pPr marL="5080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8pPr>
      <a:lvl9pPr marL="5715000" marR="0" indent="-635000" algn="l" defTabSz="825500" latinLnBrk="0">
        <a:lnSpc>
          <a:spcPct val="100000"/>
        </a:lnSpc>
        <a:spcBef>
          <a:spcPts val="3900"/>
        </a:spcBef>
        <a:spcAft>
          <a:spcPts val="0"/>
        </a:spcAft>
        <a:buClr>
          <a:srgbClr val="34A5DA"/>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9pPr>
    </p:bodyStyle>
    <p:otherStyle>
      <a:lvl1pPr marL="0" marR="0" indent="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1pPr>
      <a:lvl2pPr marL="0" marR="0" indent="2286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2pPr>
      <a:lvl3pPr marL="0" marR="0" indent="4572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3pPr>
      <a:lvl4pPr marL="0" marR="0" indent="6858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4pPr>
      <a:lvl5pPr marL="0" marR="0" indent="9144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5pPr>
      <a:lvl6pPr marL="0" marR="0" indent="11430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6pPr>
      <a:lvl7pPr marL="0" marR="0" indent="13716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7pPr>
      <a:lvl8pPr marL="0" marR="0" indent="16002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8pPr>
      <a:lvl9pPr marL="0" marR="0" indent="18288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3.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4.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5.jpe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6.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jpeg"/><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1.jpeg"/><Relationship Id="rId3" Type="http://schemas.openxmlformats.org/officeDocument/2006/relationships/image" Target="../media/image12.jpe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3.jpe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Line"/>
          <p:cNvSpPr/>
          <p:nvPr/>
        </p:nvSpPr>
        <p:spPr>
          <a:xfrm>
            <a:off x="9391864" y="1189276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59"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60"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1"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2"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363"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364"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365"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366"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69"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70"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1"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2"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373"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374"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375"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376" name="EXCLUDED…"/>
          <p:cNvSpPr txBox="1"/>
          <p:nvPr/>
        </p:nvSpPr>
        <p:spPr>
          <a:xfrm>
            <a:off x="3312272" y="7158585"/>
            <a:ext cx="4265886" cy="1638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defTabSz="825500">
              <a:spcBef>
                <a:spcPts val="500"/>
              </a:spcBef>
              <a:defRPr b="1" sz="4800">
                <a:solidFill>
                  <a:schemeClr val="accent4">
                    <a:satOff val="1488"/>
                    <a:lumOff val="-7242"/>
                  </a:schemeClr>
                </a:solidFill>
                <a:latin typeface="Helvetica"/>
                <a:ea typeface="Helvetica"/>
                <a:cs typeface="Helvetica"/>
                <a:sym typeface="Helvetica"/>
              </a:defRPr>
            </a:pPr>
            <a:r>
              <a:t>EXCLUDED </a:t>
            </a:r>
          </a:p>
          <a:p>
            <a:pPr defTabSz="825500">
              <a:spcBef>
                <a:spcPts val="500"/>
              </a:spcBef>
              <a:defRPr b="1" sz="4800">
                <a:solidFill>
                  <a:schemeClr val="accent4">
                    <a:satOff val="1488"/>
                    <a:lumOff val="-7242"/>
                  </a:schemeClr>
                </a:solidFill>
                <a:latin typeface="Helvetica"/>
                <a:ea typeface="Helvetica"/>
                <a:cs typeface="Helvetica"/>
                <a:sym typeface="Helvetica"/>
              </a:defRPr>
            </a:pPr>
            <a:r>
              <a:t>MIDDLE</a:t>
            </a:r>
          </a:p>
        </p:txBody>
      </p:sp>
      <p:sp>
        <p:nvSpPr>
          <p:cNvPr id="377"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80"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81" name="Traditional"/>
          <p:cNvSpPr txBox="1"/>
          <p:nvPr/>
        </p:nvSpPr>
        <p:spPr>
          <a:xfrm>
            <a:off x="15764664" y="1759786"/>
            <a:ext cx="310297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5">
                    <a:hueOff val="-176146"/>
                    <a:satOff val="3665"/>
                    <a:lumOff val="-13986"/>
                  </a:schemeClr>
                </a:solidFill>
                <a:latin typeface="Avenir Next Medium"/>
                <a:ea typeface="Avenir Next Medium"/>
                <a:cs typeface="Avenir Next Medium"/>
                <a:sym typeface="Avenir Next Medium"/>
              </a:defRPr>
            </a:lvl1pPr>
          </a:lstStyle>
          <a:p>
            <a:pPr/>
            <a:r>
              <a:t>Traditional</a:t>
            </a:r>
          </a:p>
        </p:txBody>
      </p:sp>
      <p:sp>
        <p:nvSpPr>
          <p:cNvPr id="382"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83"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84" name="Rectangle"/>
          <p:cNvSpPr/>
          <p:nvPr/>
        </p:nvSpPr>
        <p:spPr>
          <a:xfrm>
            <a:off x="14603472" y="2587377"/>
            <a:ext cx="5597638" cy="10562757"/>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85"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386"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387"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388"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389" name="EXCLUDED…"/>
          <p:cNvSpPr txBox="1"/>
          <p:nvPr/>
        </p:nvSpPr>
        <p:spPr>
          <a:xfrm>
            <a:off x="3312272" y="7158585"/>
            <a:ext cx="4265886" cy="1638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defTabSz="825500">
              <a:spcBef>
                <a:spcPts val="500"/>
              </a:spcBef>
              <a:defRPr b="1" sz="4800">
                <a:solidFill>
                  <a:schemeClr val="accent4">
                    <a:satOff val="1488"/>
                    <a:lumOff val="-7242"/>
                  </a:schemeClr>
                </a:solidFill>
                <a:latin typeface="Helvetica"/>
                <a:ea typeface="Helvetica"/>
                <a:cs typeface="Helvetica"/>
                <a:sym typeface="Helvetica"/>
              </a:defRPr>
            </a:pPr>
            <a:r>
              <a:t>EXCLUDED </a:t>
            </a:r>
          </a:p>
          <a:p>
            <a:pPr defTabSz="825500">
              <a:spcBef>
                <a:spcPts val="500"/>
              </a:spcBef>
              <a:defRPr b="1" sz="4800">
                <a:solidFill>
                  <a:schemeClr val="accent4">
                    <a:satOff val="1488"/>
                    <a:lumOff val="-7242"/>
                  </a:schemeClr>
                </a:solidFill>
                <a:latin typeface="Helvetica"/>
                <a:ea typeface="Helvetica"/>
                <a:cs typeface="Helvetica"/>
                <a:sym typeface="Helvetica"/>
              </a:defRPr>
            </a:pPr>
            <a:r>
              <a:t>MIDDLE</a:t>
            </a:r>
          </a:p>
        </p:txBody>
      </p:sp>
      <p:sp>
        <p:nvSpPr>
          <p:cNvPr id="390" name="God…"/>
          <p:cNvSpPr txBox="1"/>
          <p:nvPr/>
        </p:nvSpPr>
        <p:spPr>
          <a:xfrm>
            <a:off x="15699737" y="2823931"/>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391" name="Animals…"/>
          <p:cNvSpPr txBox="1"/>
          <p:nvPr/>
        </p:nvSpPr>
        <p:spPr>
          <a:xfrm>
            <a:off x="15699737" y="10432524"/>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392"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95"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96" name="Traditional"/>
          <p:cNvSpPr txBox="1"/>
          <p:nvPr/>
        </p:nvSpPr>
        <p:spPr>
          <a:xfrm>
            <a:off x="15764664" y="1759786"/>
            <a:ext cx="310297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5">
                    <a:hueOff val="-176146"/>
                    <a:satOff val="3665"/>
                    <a:lumOff val="-13986"/>
                  </a:schemeClr>
                </a:solidFill>
                <a:latin typeface="Avenir Next Medium"/>
                <a:ea typeface="Avenir Next Medium"/>
                <a:cs typeface="Avenir Next Medium"/>
                <a:sym typeface="Avenir Next Medium"/>
              </a:defRPr>
            </a:lvl1pPr>
          </a:lstStyle>
          <a:p>
            <a:pPr/>
            <a:r>
              <a:t>Traditional</a:t>
            </a:r>
          </a:p>
        </p:txBody>
      </p:sp>
      <p:sp>
        <p:nvSpPr>
          <p:cNvPr id="397"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98"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99" name="Rectangle"/>
          <p:cNvSpPr/>
          <p:nvPr/>
        </p:nvSpPr>
        <p:spPr>
          <a:xfrm>
            <a:off x="14603472" y="2587377"/>
            <a:ext cx="5597638" cy="10562757"/>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0"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01"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02"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403"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404" name="EXCLUDED…"/>
          <p:cNvSpPr txBox="1"/>
          <p:nvPr/>
        </p:nvSpPr>
        <p:spPr>
          <a:xfrm>
            <a:off x="3312272" y="7158585"/>
            <a:ext cx="4265886" cy="1638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defTabSz="825500">
              <a:spcBef>
                <a:spcPts val="500"/>
              </a:spcBef>
              <a:defRPr b="1" sz="4800">
                <a:solidFill>
                  <a:schemeClr val="accent4">
                    <a:satOff val="1488"/>
                    <a:lumOff val="-7242"/>
                  </a:schemeClr>
                </a:solidFill>
                <a:latin typeface="Helvetica"/>
                <a:ea typeface="Helvetica"/>
                <a:cs typeface="Helvetica"/>
                <a:sym typeface="Helvetica"/>
              </a:defRPr>
            </a:pPr>
            <a:r>
              <a:t>EXCLUDED </a:t>
            </a:r>
          </a:p>
          <a:p>
            <a:pPr defTabSz="825500">
              <a:spcBef>
                <a:spcPts val="500"/>
              </a:spcBef>
              <a:defRPr b="1" sz="4800">
                <a:solidFill>
                  <a:schemeClr val="accent4">
                    <a:satOff val="1488"/>
                    <a:lumOff val="-7242"/>
                  </a:schemeClr>
                </a:solidFill>
                <a:latin typeface="Helvetica"/>
                <a:ea typeface="Helvetica"/>
                <a:cs typeface="Helvetica"/>
                <a:sym typeface="Helvetica"/>
              </a:defRPr>
            </a:pPr>
            <a:r>
              <a:t>MIDDLE</a:t>
            </a:r>
          </a:p>
        </p:txBody>
      </p:sp>
      <p:sp>
        <p:nvSpPr>
          <p:cNvPr id="405" name="Ghosts…"/>
          <p:cNvSpPr txBox="1"/>
          <p:nvPr/>
        </p:nvSpPr>
        <p:spPr>
          <a:xfrm>
            <a:off x="15699737" y="5873750"/>
            <a:ext cx="3405108" cy="4610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5"/>
                </a:solidFill>
                <a:latin typeface="Helvetica"/>
                <a:ea typeface="Helvetica"/>
                <a:cs typeface="Helvetica"/>
                <a:sym typeface="Helvetica"/>
              </a:defRPr>
            </a:pPr>
            <a:r>
              <a:t>Ghosts</a:t>
            </a:r>
          </a:p>
          <a:p>
            <a:pPr algn="l" defTabSz="825500">
              <a:spcBef>
                <a:spcPts val="500"/>
              </a:spcBef>
              <a:defRPr b="1" sz="2900">
                <a:solidFill>
                  <a:schemeClr val="accent5"/>
                </a:solidFill>
                <a:latin typeface="Helvetica"/>
                <a:ea typeface="Helvetica"/>
                <a:cs typeface="Helvetica"/>
                <a:sym typeface="Helvetica"/>
              </a:defRPr>
            </a:pPr>
            <a:r>
              <a:t>Witches</a:t>
            </a:r>
          </a:p>
          <a:p>
            <a:pPr algn="l" defTabSz="825500">
              <a:spcBef>
                <a:spcPts val="500"/>
              </a:spcBef>
              <a:defRPr b="1" sz="2900">
                <a:solidFill>
                  <a:schemeClr val="accent5"/>
                </a:solidFill>
                <a:latin typeface="Helvetica"/>
                <a:ea typeface="Helvetica"/>
                <a:cs typeface="Helvetica"/>
                <a:sym typeface="Helvetica"/>
              </a:defRPr>
            </a:pPr>
            <a:r>
              <a:t>Sorcerers</a:t>
            </a:r>
          </a:p>
          <a:p>
            <a:pPr algn="l" defTabSz="825500">
              <a:spcBef>
                <a:spcPts val="500"/>
              </a:spcBef>
              <a:defRPr b="1" sz="2900">
                <a:solidFill>
                  <a:schemeClr val="accent5"/>
                </a:solidFill>
                <a:latin typeface="Helvetica"/>
                <a:ea typeface="Helvetica"/>
                <a:cs typeface="Helvetica"/>
                <a:sym typeface="Helvetica"/>
              </a:defRPr>
            </a:pPr>
            <a:r>
              <a:t>Witchcraft</a:t>
            </a:r>
          </a:p>
          <a:p>
            <a:pPr algn="l" defTabSz="825500">
              <a:spcBef>
                <a:spcPts val="500"/>
              </a:spcBef>
              <a:defRPr b="1" sz="2900">
                <a:solidFill>
                  <a:schemeClr val="accent5"/>
                </a:solidFill>
                <a:latin typeface="Helvetica"/>
                <a:ea typeface="Helvetica"/>
                <a:cs typeface="Helvetica"/>
                <a:sym typeface="Helvetica"/>
              </a:defRPr>
            </a:pPr>
            <a:r>
              <a:t>Magic</a:t>
            </a:r>
          </a:p>
          <a:p>
            <a:pPr algn="l" defTabSz="825500">
              <a:spcBef>
                <a:spcPts val="500"/>
              </a:spcBef>
              <a:defRPr b="1" sz="2900">
                <a:solidFill>
                  <a:schemeClr val="accent5"/>
                </a:solidFill>
                <a:latin typeface="Helvetica"/>
                <a:ea typeface="Helvetica"/>
                <a:cs typeface="Helvetica"/>
                <a:sym typeface="Helvetica"/>
              </a:defRPr>
            </a:pPr>
            <a:r>
              <a:t>Evil Eye</a:t>
            </a:r>
          </a:p>
          <a:p>
            <a:pPr algn="l" defTabSz="825500">
              <a:spcBef>
                <a:spcPts val="500"/>
              </a:spcBef>
              <a:defRPr b="1" sz="2900">
                <a:solidFill>
                  <a:schemeClr val="accent5"/>
                </a:solidFill>
                <a:latin typeface="Helvetica"/>
                <a:ea typeface="Helvetica"/>
                <a:cs typeface="Helvetica"/>
                <a:sym typeface="Helvetica"/>
              </a:defRPr>
            </a:pPr>
            <a:r>
              <a:t>Blessings</a:t>
            </a:r>
          </a:p>
          <a:p>
            <a:pPr algn="l" defTabSz="825500">
              <a:spcBef>
                <a:spcPts val="500"/>
              </a:spcBef>
              <a:defRPr b="1" sz="2900">
                <a:solidFill>
                  <a:schemeClr val="accent5"/>
                </a:solidFill>
                <a:latin typeface="Helvetica"/>
                <a:ea typeface="Helvetica"/>
                <a:cs typeface="Helvetica"/>
                <a:sym typeface="Helvetica"/>
              </a:defRPr>
            </a:pPr>
            <a:r>
              <a:t>Curses</a:t>
            </a:r>
          </a:p>
          <a:p>
            <a:pPr algn="l" defTabSz="825500">
              <a:spcBef>
                <a:spcPts val="500"/>
              </a:spcBef>
              <a:defRPr b="1" sz="2900">
                <a:solidFill>
                  <a:schemeClr val="accent5"/>
                </a:solidFill>
                <a:latin typeface="Helvetica"/>
                <a:ea typeface="Helvetica"/>
                <a:cs typeface="Helvetica"/>
                <a:sym typeface="Helvetica"/>
              </a:defRPr>
            </a:pPr>
            <a:r>
              <a:t>Amulets</a:t>
            </a:r>
          </a:p>
        </p:txBody>
      </p:sp>
      <p:sp>
        <p:nvSpPr>
          <p:cNvPr id="406" name="God…"/>
          <p:cNvSpPr txBox="1"/>
          <p:nvPr/>
        </p:nvSpPr>
        <p:spPr>
          <a:xfrm>
            <a:off x="15699737" y="2823931"/>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07" name="Animals…"/>
          <p:cNvSpPr txBox="1"/>
          <p:nvPr/>
        </p:nvSpPr>
        <p:spPr>
          <a:xfrm>
            <a:off x="15699737" y="10432524"/>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08"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409" name="Holistic &amp; Intuitive"/>
          <p:cNvSpPr txBox="1"/>
          <p:nvPr/>
        </p:nvSpPr>
        <p:spPr>
          <a:xfrm rot="16200000">
            <a:off x="16307683" y="7434030"/>
            <a:ext cx="9481063"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Holistic &amp; Intuitive</a:t>
            </a:r>
          </a:p>
        </p:txBody>
      </p:sp>
      <p:sp>
        <p:nvSpPr>
          <p:cNvPr id="41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409"/>
                                        </p:tgtEl>
                                        <p:attrNameLst>
                                          <p:attrName>style.visibility</p:attrName>
                                        </p:attrNameLst>
                                      </p:cBhvr>
                                      <p:to>
                                        <p:strVal val="visible"/>
                                      </p:to>
                                    </p:set>
                                    <p:animEffect filter="fade" transition="in">
                                      <p:cBhvr>
                                        <p:cTn id="7" dur="1000"/>
                                        <p:tgtEl>
                                          <p:spTgt spid="4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09" grpId="1"/>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412" name="Western mission has been preoccupied with theology at one level, and technology at another, but has completely negated the every day application of religion."/>
          <p:cNvSpPr txBox="1"/>
          <p:nvPr/>
        </p:nvSpPr>
        <p:spPr>
          <a:xfrm>
            <a:off x="2626012" y="6917285"/>
            <a:ext cx="8264355" cy="187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sz="2900">
                <a:solidFill>
                  <a:srgbClr val="000000"/>
                </a:solidFill>
                <a:latin typeface="Helvetica"/>
                <a:ea typeface="Helvetica"/>
                <a:cs typeface="Helvetica"/>
                <a:sym typeface="Helvetica"/>
              </a:defRPr>
            </a:pPr>
            <a:r>
              <a:t>Western mission has been preoccupied with </a:t>
            </a:r>
            <a:r>
              <a:rPr>
                <a:solidFill>
                  <a:srgbClr val="FF2600"/>
                </a:solidFill>
              </a:rPr>
              <a:t>theology</a:t>
            </a:r>
            <a:r>
              <a:t> at one level, and </a:t>
            </a:r>
            <a:r>
              <a:rPr>
                <a:solidFill>
                  <a:srgbClr val="FF2600"/>
                </a:solidFill>
              </a:rPr>
              <a:t>technology</a:t>
            </a:r>
            <a:r>
              <a:t> at another, but has completely negated the every day application of religion.</a:t>
            </a:r>
          </a:p>
        </p:txBody>
      </p:sp>
      <p:sp>
        <p:nvSpPr>
          <p:cNvPr id="413"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414" name="Traditional"/>
          <p:cNvSpPr txBox="1"/>
          <p:nvPr/>
        </p:nvSpPr>
        <p:spPr>
          <a:xfrm>
            <a:off x="15764664" y="1759786"/>
            <a:ext cx="310297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5">
                    <a:hueOff val="-176146"/>
                    <a:satOff val="3665"/>
                    <a:lumOff val="-13986"/>
                  </a:schemeClr>
                </a:solidFill>
                <a:latin typeface="Avenir Next Medium"/>
                <a:ea typeface="Avenir Next Medium"/>
                <a:cs typeface="Avenir Next Medium"/>
                <a:sym typeface="Avenir Next Medium"/>
              </a:defRPr>
            </a:lvl1pPr>
          </a:lstStyle>
          <a:p>
            <a:pPr/>
            <a:r>
              <a:t>Traditional</a:t>
            </a:r>
          </a:p>
        </p:txBody>
      </p:sp>
      <p:sp>
        <p:nvSpPr>
          <p:cNvPr id="415"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6"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7" name="Rectangle"/>
          <p:cNvSpPr/>
          <p:nvPr/>
        </p:nvSpPr>
        <p:spPr>
          <a:xfrm>
            <a:off x="14603472" y="2587377"/>
            <a:ext cx="5597638" cy="10562757"/>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8"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19"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20"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421"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422" name="Holistic &amp; Intuitive"/>
          <p:cNvSpPr txBox="1"/>
          <p:nvPr/>
        </p:nvSpPr>
        <p:spPr>
          <a:xfrm rot="16200000">
            <a:off x="16307683" y="7434030"/>
            <a:ext cx="9481063"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Holistic &amp; Intuitive</a:t>
            </a:r>
          </a:p>
        </p:txBody>
      </p:sp>
      <p:sp>
        <p:nvSpPr>
          <p:cNvPr id="423" name="Ghosts…"/>
          <p:cNvSpPr txBox="1"/>
          <p:nvPr/>
        </p:nvSpPr>
        <p:spPr>
          <a:xfrm>
            <a:off x="15699737" y="5873750"/>
            <a:ext cx="3405108" cy="4610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5"/>
                </a:solidFill>
                <a:latin typeface="Helvetica"/>
                <a:ea typeface="Helvetica"/>
                <a:cs typeface="Helvetica"/>
                <a:sym typeface="Helvetica"/>
              </a:defRPr>
            </a:pPr>
            <a:r>
              <a:t>Ghosts</a:t>
            </a:r>
          </a:p>
          <a:p>
            <a:pPr algn="l" defTabSz="825500">
              <a:spcBef>
                <a:spcPts val="500"/>
              </a:spcBef>
              <a:defRPr b="1" sz="2900">
                <a:solidFill>
                  <a:schemeClr val="accent5"/>
                </a:solidFill>
                <a:latin typeface="Helvetica"/>
                <a:ea typeface="Helvetica"/>
                <a:cs typeface="Helvetica"/>
                <a:sym typeface="Helvetica"/>
              </a:defRPr>
            </a:pPr>
            <a:r>
              <a:t>Witches</a:t>
            </a:r>
          </a:p>
          <a:p>
            <a:pPr algn="l" defTabSz="825500">
              <a:spcBef>
                <a:spcPts val="500"/>
              </a:spcBef>
              <a:defRPr b="1" sz="2900">
                <a:solidFill>
                  <a:schemeClr val="accent5"/>
                </a:solidFill>
                <a:latin typeface="Helvetica"/>
                <a:ea typeface="Helvetica"/>
                <a:cs typeface="Helvetica"/>
                <a:sym typeface="Helvetica"/>
              </a:defRPr>
            </a:pPr>
            <a:r>
              <a:t>Sorcerers</a:t>
            </a:r>
          </a:p>
          <a:p>
            <a:pPr algn="l" defTabSz="825500">
              <a:spcBef>
                <a:spcPts val="500"/>
              </a:spcBef>
              <a:defRPr b="1" sz="2900">
                <a:solidFill>
                  <a:schemeClr val="accent5"/>
                </a:solidFill>
                <a:latin typeface="Helvetica"/>
                <a:ea typeface="Helvetica"/>
                <a:cs typeface="Helvetica"/>
                <a:sym typeface="Helvetica"/>
              </a:defRPr>
            </a:pPr>
            <a:r>
              <a:t>Witchcraft</a:t>
            </a:r>
          </a:p>
          <a:p>
            <a:pPr algn="l" defTabSz="825500">
              <a:spcBef>
                <a:spcPts val="500"/>
              </a:spcBef>
              <a:defRPr b="1" sz="2900">
                <a:solidFill>
                  <a:schemeClr val="accent5"/>
                </a:solidFill>
                <a:latin typeface="Helvetica"/>
                <a:ea typeface="Helvetica"/>
                <a:cs typeface="Helvetica"/>
                <a:sym typeface="Helvetica"/>
              </a:defRPr>
            </a:pPr>
            <a:r>
              <a:t>Magic</a:t>
            </a:r>
          </a:p>
          <a:p>
            <a:pPr algn="l" defTabSz="825500">
              <a:spcBef>
                <a:spcPts val="500"/>
              </a:spcBef>
              <a:defRPr b="1" sz="2900">
                <a:solidFill>
                  <a:schemeClr val="accent5"/>
                </a:solidFill>
                <a:latin typeface="Helvetica"/>
                <a:ea typeface="Helvetica"/>
                <a:cs typeface="Helvetica"/>
                <a:sym typeface="Helvetica"/>
              </a:defRPr>
            </a:pPr>
            <a:r>
              <a:t>Evil Eye</a:t>
            </a:r>
          </a:p>
          <a:p>
            <a:pPr algn="l" defTabSz="825500">
              <a:spcBef>
                <a:spcPts val="500"/>
              </a:spcBef>
              <a:defRPr b="1" sz="2900">
                <a:solidFill>
                  <a:schemeClr val="accent5"/>
                </a:solidFill>
                <a:latin typeface="Helvetica"/>
                <a:ea typeface="Helvetica"/>
                <a:cs typeface="Helvetica"/>
                <a:sym typeface="Helvetica"/>
              </a:defRPr>
            </a:pPr>
            <a:r>
              <a:t>Blessings</a:t>
            </a:r>
          </a:p>
          <a:p>
            <a:pPr algn="l" defTabSz="825500">
              <a:spcBef>
                <a:spcPts val="500"/>
              </a:spcBef>
              <a:defRPr b="1" sz="2900">
                <a:solidFill>
                  <a:schemeClr val="accent5"/>
                </a:solidFill>
                <a:latin typeface="Helvetica"/>
                <a:ea typeface="Helvetica"/>
                <a:cs typeface="Helvetica"/>
                <a:sym typeface="Helvetica"/>
              </a:defRPr>
            </a:pPr>
            <a:r>
              <a:t>Curses</a:t>
            </a:r>
          </a:p>
          <a:p>
            <a:pPr algn="l" defTabSz="825500">
              <a:spcBef>
                <a:spcPts val="500"/>
              </a:spcBef>
              <a:defRPr b="1" sz="2900">
                <a:solidFill>
                  <a:schemeClr val="accent5"/>
                </a:solidFill>
                <a:latin typeface="Helvetica"/>
                <a:ea typeface="Helvetica"/>
                <a:cs typeface="Helvetica"/>
                <a:sym typeface="Helvetica"/>
              </a:defRPr>
            </a:pPr>
            <a:r>
              <a:t>Amulets</a:t>
            </a:r>
          </a:p>
        </p:txBody>
      </p:sp>
      <p:sp>
        <p:nvSpPr>
          <p:cNvPr id="424" name="God…"/>
          <p:cNvSpPr txBox="1"/>
          <p:nvPr/>
        </p:nvSpPr>
        <p:spPr>
          <a:xfrm>
            <a:off x="15699737" y="2823931"/>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25" name="Animals…"/>
          <p:cNvSpPr txBox="1"/>
          <p:nvPr/>
        </p:nvSpPr>
        <p:spPr>
          <a:xfrm>
            <a:off x="15699737" y="10432524"/>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26" name="Technology"/>
          <p:cNvSpPr txBox="1"/>
          <p:nvPr/>
        </p:nvSpPr>
        <p:spPr>
          <a:xfrm rot="16200000">
            <a:off x="7748527" y="10915238"/>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Technology</a:t>
            </a:r>
          </a:p>
        </p:txBody>
      </p:sp>
      <p:sp>
        <p:nvSpPr>
          <p:cNvPr id="427" name="Theology"/>
          <p:cNvSpPr txBox="1"/>
          <p:nvPr/>
        </p:nvSpPr>
        <p:spPr>
          <a:xfrm rot="16200000">
            <a:off x="7748527" y="4053435"/>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Theology</a:t>
            </a:r>
          </a:p>
        </p:txBody>
      </p:sp>
      <p:sp>
        <p:nvSpPr>
          <p:cNvPr id="428" name="Arrow"/>
          <p:cNvSpPr/>
          <p:nvPr/>
        </p:nvSpPr>
        <p:spPr>
          <a:xfrm>
            <a:off x="11635847" y="7032690"/>
            <a:ext cx="2488823" cy="1781639"/>
          </a:xfrm>
          <a:prstGeom prst="rightArrow">
            <a:avLst>
              <a:gd name="adj1" fmla="val 32000"/>
              <a:gd name="adj2" fmla="val 64000"/>
            </a:avLst>
          </a:prstGeom>
          <a:solidFill>
            <a:srgbClr val="34A5DA"/>
          </a:solidFill>
          <a:ln w="12700">
            <a:miter lim="400000"/>
          </a:ln>
        </p:spPr>
        <p:txBody>
          <a:bodyPr lIns="50800" tIns="50800" rIns="50800" bIns="50800" anchor="ctr"/>
          <a:lstStyle/>
          <a:p>
            <a:pPr defTabSz="825500">
              <a:lnSpc>
                <a:spcPct val="80000"/>
              </a:lnSpc>
              <a:defRPr cap="all" sz="4000">
                <a:solidFill>
                  <a:srgbClr val="FFFFFF"/>
                </a:solidFill>
                <a:latin typeface="DIN Condensed Bold"/>
                <a:ea typeface="DIN Condensed Bold"/>
                <a:cs typeface="DIN Condensed Bold"/>
                <a:sym typeface="DIN Condensed Bold"/>
              </a:defRPr>
            </a:pPr>
          </a:p>
        </p:txBody>
      </p:sp>
      <p:sp>
        <p:nvSpPr>
          <p:cNvPr id="429"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4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432" name="Western mission has been preoccupied with theology at one level, and technology at another, but has completely negated the every day application of religion."/>
          <p:cNvSpPr txBox="1"/>
          <p:nvPr/>
        </p:nvSpPr>
        <p:spPr>
          <a:xfrm>
            <a:off x="2626012" y="6917285"/>
            <a:ext cx="8264355" cy="187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sz="2900">
                <a:solidFill>
                  <a:srgbClr val="000000"/>
                </a:solidFill>
                <a:latin typeface="Helvetica"/>
                <a:ea typeface="Helvetica"/>
                <a:cs typeface="Helvetica"/>
                <a:sym typeface="Helvetica"/>
              </a:defRPr>
            </a:pPr>
            <a:r>
              <a:t>Western mission has been preoccupied with </a:t>
            </a:r>
            <a:r>
              <a:rPr>
                <a:solidFill>
                  <a:srgbClr val="FF2600"/>
                </a:solidFill>
              </a:rPr>
              <a:t>theology</a:t>
            </a:r>
            <a:r>
              <a:t> at one level, and </a:t>
            </a:r>
            <a:r>
              <a:rPr>
                <a:solidFill>
                  <a:srgbClr val="FF2600"/>
                </a:solidFill>
              </a:rPr>
              <a:t>technology</a:t>
            </a:r>
            <a:r>
              <a:t> at another, but has completely negated the every day application of religion.</a:t>
            </a:r>
          </a:p>
        </p:txBody>
      </p:sp>
      <p:sp>
        <p:nvSpPr>
          <p:cNvPr id="433"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434" name="Traditional"/>
          <p:cNvSpPr txBox="1"/>
          <p:nvPr/>
        </p:nvSpPr>
        <p:spPr>
          <a:xfrm>
            <a:off x="15764664" y="1759786"/>
            <a:ext cx="310297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5">
                    <a:hueOff val="-176146"/>
                    <a:satOff val="3665"/>
                    <a:lumOff val="-13986"/>
                  </a:schemeClr>
                </a:solidFill>
                <a:latin typeface="Avenir Next Medium"/>
                <a:ea typeface="Avenir Next Medium"/>
                <a:cs typeface="Avenir Next Medium"/>
                <a:sym typeface="Avenir Next Medium"/>
              </a:defRPr>
            </a:lvl1pPr>
          </a:lstStyle>
          <a:p>
            <a:pPr/>
            <a:r>
              <a:t>Traditional</a:t>
            </a:r>
          </a:p>
        </p:txBody>
      </p:sp>
      <p:sp>
        <p:nvSpPr>
          <p:cNvPr id="435" name="Truth"/>
          <p:cNvSpPr txBox="1"/>
          <p:nvPr/>
        </p:nvSpPr>
        <p:spPr>
          <a:xfrm rot="18900000">
            <a:off x="3586739" y="7306605"/>
            <a:ext cx="3716952" cy="1193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7200">
                <a:solidFill>
                  <a:srgbClr val="F96928"/>
                </a:solidFill>
                <a:latin typeface="Helvetica"/>
                <a:ea typeface="Helvetica"/>
                <a:cs typeface="Helvetica"/>
                <a:sym typeface="Helvetica"/>
              </a:defRPr>
            </a:lvl1pPr>
          </a:lstStyle>
          <a:p>
            <a:pPr/>
            <a:r>
              <a:t>Truth</a:t>
            </a:r>
          </a:p>
        </p:txBody>
      </p:sp>
      <p:sp>
        <p:nvSpPr>
          <p:cNvPr id="436"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7"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8" name="Rectangle"/>
          <p:cNvSpPr/>
          <p:nvPr/>
        </p:nvSpPr>
        <p:spPr>
          <a:xfrm>
            <a:off x="14603472" y="2587377"/>
            <a:ext cx="5597638" cy="10562757"/>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9"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40"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41"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442"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443" name="Holistic &amp; Intuitive"/>
          <p:cNvSpPr txBox="1"/>
          <p:nvPr/>
        </p:nvSpPr>
        <p:spPr>
          <a:xfrm rot="16200000">
            <a:off x="16307683" y="7434030"/>
            <a:ext cx="9481063"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Holistic &amp; Intuitive</a:t>
            </a:r>
          </a:p>
        </p:txBody>
      </p:sp>
      <p:sp>
        <p:nvSpPr>
          <p:cNvPr id="444" name="Ghosts…"/>
          <p:cNvSpPr txBox="1"/>
          <p:nvPr/>
        </p:nvSpPr>
        <p:spPr>
          <a:xfrm>
            <a:off x="15699737" y="5873750"/>
            <a:ext cx="3405108" cy="4610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5"/>
                </a:solidFill>
                <a:latin typeface="Helvetica"/>
                <a:ea typeface="Helvetica"/>
                <a:cs typeface="Helvetica"/>
                <a:sym typeface="Helvetica"/>
              </a:defRPr>
            </a:pPr>
            <a:r>
              <a:t>Ghosts</a:t>
            </a:r>
          </a:p>
          <a:p>
            <a:pPr algn="l" defTabSz="825500">
              <a:spcBef>
                <a:spcPts val="500"/>
              </a:spcBef>
              <a:defRPr b="1" sz="2900">
                <a:solidFill>
                  <a:schemeClr val="accent5"/>
                </a:solidFill>
                <a:latin typeface="Helvetica"/>
                <a:ea typeface="Helvetica"/>
                <a:cs typeface="Helvetica"/>
                <a:sym typeface="Helvetica"/>
              </a:defRPr>
            </a:pPr>
            <a:r>
              <a:t>Witches</a:t>
            </a:r>
          </a:p>
          <a:p>
            <a:pPr algn="l" defTabSz="825500">
              <a:spcBef>
                <a:spcPts val="500"/>
              </a:spcBef>
              <a:defRPr b="1" sz="2900">
                <a:solidFill>
                  <a:schemeClr val="accent5"/>
                </a:solidFill>
                <a:latin typeface="Helvetica"/>
                <a:ea typeface="Helvetica"/>
                <a:cs typeface="Helvetica"/>
                <a:sym typeface="Helvetica"/>
              </a:defRPr>
            </a:pPr>
            <a:r>
              <a:t>Sorcerers</a:t>
            </a:r>
          </a:p>
          <a:p>
            <a:pPr algn="l" defTabSz="825500">
              <a:spcBef>
                <a:spcPts val="500"/>
              </a:spcBef>
              <a:defRPr b="1" sz="2900">
                <a:solidFill>
                  <a:schemeClr val="accent5"/>
                </a:solidFill>
                <a:latin typeface="Helvetica"/>
                <a:ea typeface="Helvetica"/>
                <a:cs typeface="Helvetica"/>
                <a:sym typeface="Helvetica"/>
              </a:defRPr>
            </a:pPr>
            <a:r>
              <a:t>Witchcraft</a:t>
            </a:r>
          </a:p>
          <a:p>
            <a:pPr algn="l" defTabSz="825500">
              <a:spcBef>
                <a:spcPts val="500"/>
              </a:spcBef>
              <a:defRPr b="1" sz="2900">
                <a:solidFill>
                  <a:schemeClr val="accent5"/>
                </a:solidFill>
                <a:latin typeface="Helvetica"/>
                <a:ea typeface="Helvetica"/>
                <a:cs typeface="Helvetica"/>
                <a:sym typeface="Helvetica"/>
              </a:defRPr>
            </a:pPr>
            <a:r>
              <a:t>Magic</a:t>
            </a:r>
          </a:p>
          <a:p>
            <a:pPr algn="l" defTabSz="825500">
              <a:spcBef>
                <a:spcPts val="500"/>
              </a:spcBef>
              <a:defRPr b="1" sz="2900">
                <a:solidFill>
                  <a:schemeClr val="accent5"/>
                </a:solidFill>
                <a:latin typeface="Helvetica"/>
                <a:ea typeface="Helvetica"/>
                <a:cs typeface="Helvetica"/>
                <a:sym typeface="Helvetica"/>
              </a:defRPr>
            </a:pPr>
            <a:r>
              <a:t>Evil Eye</a:t>
            </a:r>
          </a:p>
          <a:p>
            <a:pPr algn="l" defTabSz="825500">
              <a:spcBef>
                <a:spcPts val="500"/>
              </a:spcBef>
              <a:defRPr b="1" sz="2900">
                <a:solidFill>
                  <a:schemeClr val="accent5"/>
                </a:solidFill>
                <a:latin typeface="Helvetica"/>
                <a:ea typeface="Helvetica"/>
                <a:cs typeface="Helvetica"/>
                <a:sym typeface="Helvetica"/>
              </a:defRPr>
            </a:pPr>
            <a:r>
              <a:t>Blessings</a:t>
            </a:r>
          </a:p>
          <a:p>
            <a:pPr algn="l" defTabSz="825500">
              <a:spcBef>
                <a:spcPts val="500"/>
              </a:spcBef>
              <a:defRPr b="1" sz="2900">
                <a:solidFill>
                  <a:schemeClr val="accent5"/>
                </a:solidFill>
                <a:latin typeface="Helvetica"/>
                <a:ea typeface="Helvetica"/>
                <a:cs typeface="Helvetica"/>
                <a:sym typeface="Helvetica"/>
              </a:defRPr>
            </a:pPr>
            <a:r>
              <a:t>Curses</a:t>
            </a:r>
          </a:p>
          <a:p>
            <a:pPr algn="l" defTabSz="825500">
              <a:spcBef>
                <a:spcPts val="500"/>
              </a:spcBef>
              <a:defRPr b="1" sz="2900">
                <a:solidFill>
                  <a:schemeClr val="accent5"/>
                </a:solidFill>
                <a:latin typeface="Helvetica"/>
                <a:ea typeface="Helvetica"/>
                <a:cs typeface="Helvetica"/>
                <a:sym typeface="Helvetica"/>
              </a:defRPr>
            </a:pPr>
            <a:r>
              <a:t>Amulets</a:t>
            </a:r>
          </a:p>
        </p:txBody>
      </p:sp>
      <p:sp>
        <p:nvSpPr>
          <p:cNvPr id="445" name="God…"/>
          <p:cNvSpPr txBox="1"/>
          <p:nvPr/>
        </p:nvSpPr>
        <p:spPr>
          <a:xfrm>
            <a:off x="15699737" y="2823931"/>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46" name="Animals…"/>
          <p:cNvSpPr txBox="1"/>
          <p:nvPr/>
        </p:nvSpPr>
        <p:spPr>
          <a:xfrm>
            <a:off x="15699737" y="10432524"/>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47" name="Technology"/>
          <p:cNvSpPr txBox="1"/>
          <p:nvPr/>
        </p:nvSpPr>
        <p:spPr>
          <a:xfrm rot="16200000">
            <a:off x="7748527" y="10915238"/>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Technology</a:t>
            </a:r>
          </a:p>
        </p:txBody>
      </p:sp>
      <p:sp>
        <p:nvSpPr>
          <p:cNvPr id="448" name="Theology"/>
          <p:cNvSpPr txBox="1"/>
          <p:nvPr/>
        </p:nvSpPr>
        <p:spPr>
          <a:xfrm rot="16200000">
            <a:off x="7748527" y="4053435"/>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Theology</a:t>
            </a:r>
          </a:p>
        </p:txBody>
      </p:sp>
      <p:sp>
        <p:nvSpPr>
          <p:cNvPr id="449" name="Arrow"/>
          <p:cNvSpPr/>
          <p:nvPr/>
        </p:nvSpPr>
        <p:spPr>
          <a:xfrm>
            <a:off x="11635847" y="7032690"/>
            <a:ext cx="2488823" cy="1781639"/>
          </a:xfrm>
          <a:prstGeom prst="rightArrow">
            <a:avLst>
              <a:gd name="adj1" fmla="val 32000"/>
              <a:gd name="adj2" fmla="val 64000"/>
            </a:avLst>
          </a:prstGeom>
          <a:solidFill>
            <a:srgbClr val="34A5DA"/>
          </a:solidFill>
          <a:ln w="12700">
            <a:miter lim="400000"/>
          </a:ln>
        </p:spPr>
        <p:txBody>
          <a:bodyPr lIns="50800" tIns="50800" rIns="50800" bIns="50800" anchor="ctr"/>
          <a:lstStyle/>
          <a:p>
            <a:pPr defTabSz="825500">
              <a:lnSpc>
                <a:spcPct val="80000"/>
              </a:lnSpc>
              <a:defRPr cap="all" sz="4000">
                <a:solidFill>
                  <a:srgbClr val="FFFFFF"/>
                </a:solidFill>
                <a:latin typeface="DIN Condensed Bold"/>
                <a:ea typeface="DIN Condensed Bold"/>
                <a:cs typeface="DIN Condensed Bold"/>
                <a:sym typeface="DIN Condensed Bold"/>
              </a:defRPr>
            </a:pPr>
          </a:p>
        </p:txBody>
      </p:sp>
      <p:sp>
        <p:nvSpPr>
          <p:cNvPr id="450"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4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453" name="Western mission has been preoccupied with theology at one level, and technology at another, but has completely negated the every day application of religion."/>
          <p:cNvSpPr txBox="1"/>
          <p:nvPr/>
        </p:nvSpPr>
        <p:spPr>
          <a:xfrm>
            <a:off x="2626012" y="6917285"/>
            <a:ext cx="8264355" cy="187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sz="2900">
                <a:solidFill>
                  <a:srgbClr val="000000"/>
                </a:solidFill>
                <a:latin typeface="Helvetica"/>
                <a:ea typeface="Helvetica"/>
                <a:cs typeface="Helvetica"/>
                <a:sym typeface="Helvetica"/>
              </a:defRPr>
            </a:pPr>
            <a:r>
              <a:t>Western mission has been preoccupied with </a:t>
            </a:r>
            <a:r>
              <a:rPr>
                <a:solidFill>
                  <a:srgbClr val="FF2600"/>
                </a:solidFill>
              </a:rPr>
              <a:t>theology</a:t>
            </a:r>
            <a:r>
              <a:t> at one level, and </a:t>
            </a:r>
            <a:r>
              <a:rPr>
                <a:solidFill>
                  <a:srgbClr val="FF2600"/>
                </a:solidFill>
              </a:rPr>
              <a:t>technology</a:t>
            </a:r>
            <a:r>
              <a:t> at another, but has completely negated the every day application of religion.</a:t>
            </a:r>
          </a:p>
        </p:txBody>
      </p:sp>
      <p:sp>
        <p:nvSpPr>
          <p:cNvPr id="454" name="Truth"/>
          <p:cNvSpPr txBox="1"/>
          <p:nvPr/>
        </p:nvSpPr>
        <p:spPr>
          <a:xfrm rot="18900000">
            <a:off x="3586739" y="7306605"/>
            <a:ext cx="3716952" cy="1193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7200">
                <a:solidFill>
                  <a:srgbClr val="F96928"/>
                </a:solidFill>
                <a:latin typeface="Helvetica"/>
                <a:ea typeface="Helvetica"/>
                <a:cs typeface="Helvetica"/>
                <a:sym typeface="Helvetica"/>
              </a:defRPr>
            </a:lvl1pPr>
          </a:lstStyle>
          <a:p>
            <a:pPr/>
            <a:r>
              <a:t>Truth</a:t>
            </a:r>
          </a:p>
        </p:txBody>
      </p:sp>
      <p:sp>
        <p:nvSpPr>
          <p:cNvPr id="455"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456" name="Traditional"/>
          <p:cNvSpPr txBox="1"/>
          <p:nvPr/>
        </p:nvSpPr>
        <p:spPr>
          <a:xfrm>
            <a:off x="15764664" y="1759786"/>
            <a:ext cx="310297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5">
                    <a:hueOff val="-176146"/>
                    <a:satOff val="3665"/>
                    <a:lumOff val="-13986"/>
                  </a:schemeClr>
                </a:solidFill>
                <a:latin typeface="Avenir Next Medium"/>
                <a:ea typeface="Avenir Next Medium"/>
                <a:cs typeface="Avenir Next Medium"/>
                <a:sym typeface="Avenir Next Medium"/>
              </a:defRPr>
            </a:lvl1pPr>
          </a:lstStyle>
          <a:p>
            <a:pPr/>
            <a:r>
              <a:t>Traditional</a:t>
            </a:r>
          </a:p>
        </p:txBody>
      </p:sp>
      <p:sp>
        <p:nvSpPr>
          <p:cNvPr id="457"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58"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59" name="Rectangle"/>
          <p:cNvSpPr/>
          <p:nvPr/>
        </p:nvSpPr>
        <p:spPr>
          <a:xfrm>
            <a:off x="14603472" y="2587377"/>
            <a:ext cx="5597638" cy="10562757"/>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60"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61"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62" name="Secular"/>
          <p:cNvSpPr txBox="1"/>
          <p:nvPr/>
        </p:nvSpPr>
        <p:spPr>
          <a:xfrm rot="16200000">
            <a:off x="7235603" y="10915238"/>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Secular</a:t>
            </a:r>
          </a:p>
        </p:txBody>
      </p:sp>
      <p:sp>
        <p:nvSpPr>
          <p:cNvPr id="463" name="Sacred"/>
          <p:cNvSpPr txBox="1"/>
          <p:nvPr/>
        </p:nvSpPr>
        <p:spPr>
          <a:xfrm rot="16200000">
            <a:off x="7235603" y="4053435"/>
            <a:ext cx="2987497"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Sacred</a:t>
            </a:r>
          </a:p>
        </p:txBody>
      </p:sp>
      <p:sp>
        <p:nvSpPr>
          <p:cNvPr id="464" name="Holistic &amp; Intuitive"/>
          <p:cNvSpPr txBox="1"/>
          <p:nvPr/>
        </p:nvSpPr>
        <p:spPr>
          <a:xfrm rot="16200000">
            <a:off x="16307683" y="7434030"/>
            <a:ext cx="9481063"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chemeClr val="accent3">
                    <a:hueOff val="-546623"/>
                    <a:satOff val="7767"/>
                    <a:lumOff val="-14512"/>
                  </a:schemeClr>
                </a:solidFill>
                <a:latin typeface="Helvetica"/>
                <a:ea typeface="Helvetica"/>
                <a:cs typeface="Helvetica"/>
                <a:sym typeface="Helvetica"/>
              </a:defRPr>
            </a:lvl1pPr>
          </a:lstStyle>
          <a:p>
            <a:pPr/>
            <a:r>
              <a:t>Holistic &amp; Intuitive</a:t>
            </a:r>
          </a:p>
        </p:txBody>
      </p:sp>
      <p:sp>
        <p:nvSpPr>
          <p:cNvPr id="465" name="Ghosts…"/>
          <p:cNvSpPr txBox="1"/>
          <p:nvPr/>
        </p:nvSpPr>
        <p:spPr>
          <a:xfrm>
            <a:off x="15699737" y="5873750"/>
            <a:ext cx="3405108" cy="4610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5"/>
                </a:solidFill>
                <a:latin typeface="Helvetica"/>
                <a:ea typeface="Helvetica"/>
                <a:cs typeface="Helvetica"/>
                <a:sym typeface="Helvetica"/>
              </a:defRPr>
            </a:pPr>
            <a:r>
              <a:t>Ghosts</a:t>
            </a:r>
          </a:p>
          <a:p>
            <a:pPr algn="l" defTabSz="825500">
              <a:spcBef>
                <a:spcPts val="500"/>
              </a:spcBef>
              <a:defRPr b="1" sz="2900">
                <a:solidFill>
                  <a:schemeClr val="accent5"/>
                </a:solidFill>
                <a:latin typeface="Helvetica"/>
                <a:ea typeface="Helvetica"/>
                <a:cs typeface="Helvetica"/>
                <a:sym typeface="Helvetica"/>
              </a:defRPr>
            </a:pPr>
            <a:r>
              <a:t>Witches</a:t>
            </a:r>
          </a:p>
          <a:p>
            <a:pPr algn="l" defTabSz="825500">
              <a:spcBef>
                <a:spcPts val="500"/>
              </a:spcBef>
              <a:defRPr b="1" sz="2900">
                <a:solidFill>
                  <a:schemeClr val="accent5"/>
                </a:solidFill>
                <a:latin typeface="Helvetica"/>
                <a:ea typeface="Helvetica"/>
                <a:cs typeface="Helvetica"/>
                <a:sym typeface="Helvetica"/>
              </a:defRPr>
            </a:pPr>
            <a:r>
              <a:t>Sorcerers</a:t>
            </a:r>
          </a:p>
          <a:p>
            <a:pPr algn="l" defTabSz="825500">
              <a:spcBef>
                <a:spcPts val="500"/>
              </a:spcBef>
              <a:defRPr b="1" sz="2900">
                <a:solidFill>
                  <a:schemeClr val="accent5"/>
                </a:solidFill>
                <a:latin typeface="Helvetica"/>
                <a:ea typeface="Helvetica"/>
                <a:cs typeface="Helvetica"/>
                <a:sym typeface="Helvetica"/>
              </a:defRPr>
            </a:pPr>
            <a:r>
              <a:t>Witchcraft</a:t>
            </a:r>
          </a:p>
          <a:p>
            <a:pPr algn="l" defTabSz="825500">
              <a:spcBef>
                <a:spcPts val="500"/>
              </a:spcBef>
              <a:defRPr b="1" sz="2900">
                <a:solidFill>
                  <a:schemeClr val="accent5"/>
                </a:solidFill>
                <a:latin typeface="Helvetica"/>
                <a:ea typeface="Helvetica"/>
                <a:cs typeface="Helvetica"/>
                <a:sym typeface="Helvetica"/>
              </a:defRPr>
            </a:pPr>
            <a:r>
              <a:t>Magic</a:t>
            </a:r>
          </a:p>
          <a:p>
            <a:pPr algn="l" defTabSz="825500">
              <a:spcBef>
                <a:spcPts val="500"/>
              </a:spcBef>
              <a:defRPr b="1" sz="2900">
                <a:solidFill>
                  <a:schemeClr val="accent5"/>
                </a:solidFill>
                <a:latin typeface="Helvetica"/>
                <a:ea typeface="Helvetica"/>
                <a:cs typeface="Helvetica"/>
                <a:sym typeface="Helvetica"/>
              </a:defRPr>
            </a:pPr>
            <a:r>
              <a:t>Evil Eye</a:t>
            </a:r>
          </a:p>
          <a:p>
            <a:pPr algn="l" defTabSz="825500">
              <a:spcBef>
                <a:spcPts val="500"/>
              </a:spcBef>
              <a:defRPr b="1" sz="2900">
                <a:solidFill>
                  <a:schemeClr val="accent5"/>
                </a:solidFill>
                <a:latin typeface="Helvetica"/>
                <a:ea typeface="Helvetica"/>
                <a:cs typeface="Helvetica"/>
                <a:sym typeface="Helvetica"/>
              </a:defRPr>
            </a:pPr>
            <a:r>
              <a:t>Blessings</a:t>
            </a:r>
          </a:p>
          <a:p>
            <a:pPr algn="l" defTabSz="825500">
              <a:spcBef>
                <a:spcPts val="500"/>
              </a:spcBef>
              <a:defRPr b="1" sz="2900">
                <a:solidFill>
                  <a:schemeClr val="accent5"/>
                </a:solidFill>
                <a:latin typeface="Helvetica"/>
                <a:ea typeface="Helvetica"/>
                <a:cs typeface="Helvetica"/>
                <a:sym typeface="Helvetica"/>
              </a:defRPr>
            </a:pPr>
            <a:r>
              <a:t>Curses</a:t>
            </a:r>
          </a:p>
          <a:p>
            <a:pPr algn="l" defTabSz="825500">
              <a:spcBef>
                <a:spcPts val="500"/>
              </a:spcBef>
              <a:defRPr b="1" sz="2900">
                <a:solidFill>
                  <a:schemeClr val="accent5"/>
                </a:solidFill>
                <a:latin typeface="Helvetica"/>
                <a:ea typeface="Helvetica"/>
                <a:cs typeface="Helvetica"/>
                <a:sym typeface="Helvetica"/>
              </a:defRPr>
            </a:pPr>
            <a:r>
              <a:t>Amulets</a:t>
            </a:r>
          </a:p>
        </p:txBody>
      </p:sp>
      <p:sp>
        <p:nvSpPr>
          <p:cNvPr id="466" name="God…"/>
          <p:cNvSpPr txBox="1"/>
          <p:nvPr/>
        </p:nvSpPr>
        <p:spPr>
          <a:xfrm>
            <a:off x="15699737" y="2823931"/>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467" name="Animals…"/>
          <p:cNvSpPr txBox="1"/>
          <p:nvPr/>
        </p:nvSpPr>
        <p:spPr>
          <a:xfrm>
            <a:off x="15699737" y="10432524"/>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468" name="Technology"/>
          <p:cNvSpPr txBox="1"/>
          <p:nvPr/>
        </p:nvSpPr>
        <p:spPr>
          <a:xfrm rot="16200000">
            <a:off x="7748527" y="10915238"/>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Technology</a:t>
            </a:r>
          </a:p>
        </p:txBody>
      </p:sp>
      <p:sp>
        <p:nvSpPr>
          <p:cNvPr id="469" name="Theology"/>
          <p:cNvSpPr txBox="1"/>
          <p:nvPr/>
        </p:nvSpPr>
        <p:spPr>
          <a:xfrm rot="16200000">
            <a:off x="7748527" y="4053435"/>
            <a:ext cx="3716951" cy="73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4200">
                <a:solidFill>
                  <a:srgbClr val="FF2600"/>
                </a:solidFill>
                <a:latin typeface="Helvetica"/>
                <a:ea typeface="Helvetica"/>
                <a:cs typeface="Helvetica"/>
                <a:sym typeface="Helvetica"/>
              </a:defRPr>
            </a:lvl1pPr>
          </a:lstStyle>
          <a:p>
            <a:pPr/>
            <a:r>
              <a:t>Theology</a:t>
            </a:r>
          </a:p>
        </p:txBody>
      </p:sp>
      <p:sp>
        <p:nvSpPr>
          <p:cNvPr id="470" name="Arrow"/>
          <p:cNvSpPr/>
          <p:nvPr/>
        </p:nvSpPr>
        <p:spPr>
          <a:xfrm>
            <a:off x="11635847" y="7032690"/>
            <a:ext cx="2488823" cy="1781639"/>
          </a:xfrm>
          <a:prstGeom prst="rightArrow">
            <a:avLst>
              <a:gd name="adj1" fmla="val 32000"/>
              <a:gd name="adj2" fmla="val 64000"/>
            </a:avLst>
          </a:prstGeom>
          <a:solidFill>
            <a:srgbClr val="34A5DA"/>
          </a:solidFill>
          <a:ln w="12700">
            <a:miter lim="400000"/>
          </a:ln>
        </p:spPr>
        <p:txBody>
          <a:bodyPr lIns="50800" tIns="50800" rIns="50800" bIns="50800" anchor="ctr"/>
          <a:lstStyle/>
          <a:p>
            <a:pPr defTabSz="825500">
              <a:lnSpc>
                <a:spcPct val="80000"/>
              </a:lnSpc>
              <a:defRPr cap="all" sz="4000">
                <a:solidFill>
                  <a:srgbClr val="FFFFFF"/>
                </a:solidFill>
                <a:latin typeface="DIN Condensed Bold"/>
                <a:ea typeface="DIN Condensed Bold"/>
                <a:cs typeface="DIN Condensed Bold"/>
                <a:sym typeface="DIN Condensed Bold"/>
              </a:defRPr>
            </a:pPr>
          </a:p>
        </p:txBody>
      </p:sp>
      <p:sp>
        <p:nvSpPr>
          <p:cNvPr id="471"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472" name="Power"/>
          <p:cNvSpPr txBox="1"/>
          <p:nvPr/>
        </p:nvSpPr>
        <p:spPr>
          <a:xfrm rot="18900000">
            <a:off x="15457673" y="7574377"/>
            <a:ext cx="3716952" cy="1193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7200">
                <a:solidFill>
                  <a:srgbClr val="F96928"/>
                </a:solidFill>
                <a:latin typeface="Helvetica"/>
                <a:ea typeface="Helvetica"/>
                <a:cs typeface="Helvetica"/>
                <a:sym typeface="Helvetica"/>
              </a:defRPr>
            </a:lvl1pPr>
          </a:lstStyle>
          <a:p>
            <a:pPr/>
            <a:r>
              <a:t>Power</a:t>
            </a:r>
          </a:p>
        </p:txBody>
      </p:sp>
      <p:sp>
        <p:nvSpPr>
          <p:cNvPr id="47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5" name="“It was not the Church’s liturgy or morals or monotheism or internal organization that seemed to non-Christians much different than other people. The one point of difference that seemed most salient was the antagonism inherent in Christianity. Antagonism"/>
          <p:cNvSpPr txBox="1"/>
          <p:nvPr>
            <p:ph type="body" idx="4294967295"/>
          </p:nvPr>
        </p:nvSpPr>
        <p:spPr>
          <a:xfrm>
            <a:off x="1753923" y="1808526"/>
            <a:ext cx="20876154" cy="9428280"/>
          </a:xfrm>
          <a:prstGeom prst="rect">
            <a:avLst/>
          </a:prstGeom>
        </p:spPr>
        <p:txBody>
          <a:bodyPr/>
          <a:lstStyle/>
          <a:p>
            <a:pPr marL="0" indent="0" defTabSz="1146019">
              <a:lnSpc>
                <a:spcPct val="80000"/>
              </a:lnSpc>
              <a:spcBef>
                <a:spcPts val="0"/>
              </a:spcBef>
              <a:buClrTx/>
              <a:buSzTx/>
              <a:buFontTx/>
              <a:buNone/>
              <a:defRPr spc="-109" sz="5452">
                <a:solidFill>
                  <a:srgbClr val="004D80"/>
                </a:solidFill>
                <a:latin typeface="Avenir Next Condensed Regular"/>
                <a:ea typeface="Avenir Next Condensed Regular"/>
                <a:cs typeface="Avenir Next Condensed Regular"/>
                <a:sym typeface="Avenir Next Condensed Regular"/>
              </a:defRPr>
            </a:pPr>
            <a:r>
              <a:t>“It was not the Church’s liturgy or morals or monotheism or internal organization that seemed to non-Christians much different than other people. </a:t>
            </a:r>
            <a:r>
              <a:rPr>
                <a:solidFill>
                  <a:schemeClr val="accent4"/>
                </a:solidFill>
              </a:rPr>
              <a:t>The one point of difference that seemed most salient was the antagonism inherent in Christianity. Antagonism of God against all supernatural powers.</a:t>
            </a:r>
            <a:r>
              <a:t> It was the manhandling of demons, humiliating them, making them howl, beg for mercy, tell their secrets and making them depart in a hurry that served a purpose quite essential to a Christian definition of a supreme God monotheism. It made physically and dramatically visible the superiority of the Christians’ patron’s power (i.e. Jesus Christ) over all others. </a:t>
            </a:r>
            <a:r>
              <a:rPr>
                <a:solidFill>
                  <a:schemeClr val="accent4"/>
                </a:solidFill>
              </a:rPr>
              <a:t>Non-Christians were won over to the Church through miraculous demonstrations; head-on challenges of non-Christians to a test of power;</a:t>
            </a:r>
            <a:r>
              <a:t> head-on confrontations with supernatural beings inferior to God and a contemptuous dismissal of merely rational paths toward the true knowledge of the Divine.”</a:t>
            </a:r>
          </a:p>
        </p:txBody>
      </p:sp>
      <p:sp>
        <p:nvSpPr>
          <p:cNvPr id="476" name="Ramsey McMullen; Christianizing the Roman Empire: A.D. 100-400"/>
          <p:cNvSpPr txBox="1"/>
          <p:nvPr/>
        </p:nvSpPr>
        <p:spPr>
          <a:xfrm>
            <a:off x="2117374" y="11613681"/>
            <a:ext cx="20149252" cy="63697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gn="r" defTabSz="718184">
              <a:defRPr sz="3132">
                <a:solidFill>
                  <a:srgbClr val="000000"/>
                </a:solidFill>
                <a:latin typeface="Avenir Next Condensed Medium"/>
                <a:ea typeface="Avenir Next Condensed Medium"/>
                <a:cs typeface="Avenir Next Condensed Medium"/>
                <a:sym typeface="Avenir Next Condensed Medium"/>
              </a:defRPr>
            </a:pPr>
            <a:r>
              <a:t>Ramsey McMullen; </a:t>
            </a:r>
            <a:r>
              <a:rPr i="1">
                <a:latin typeface="Avenir Next Condensed Regular"/>
                <a:ea typeface="Avenir Next Condensed Regular"/>
                <a:cs typeface="Avenir Next Condensed Regular"/>
                <a:sym typeface="Avenir Next Condensed Regular"/>
              </a:rPr>
              <a:t>Christianizing the Roman Empire: A.D. 100-400</a:t>
            </a:r>
          </a:p>
        </p:txBody>
      </p:sp>
      <p:sp>
        <p:nvSpPr>
          <p:cNvPr id="477"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475"/>
                                        </p:tgtEl>
                                        <p:attrNameLst>
                                          <p:attrName>style.visibility</p:attrName>
                                        </p:attrNameLst>
                                      </p:cBhvr>
                                      <p:to>
                                        <p:strVal val="visible"/>
                                      </p:to>
                                    </p:set>
                                    <p:animEffect filter="fade" transition="in">
                                      <p:cBhvr>
                                        <p:cTn id="7" dur="1000"/>
                                        <p:tgtEl>
                                          <p:spTgt spid="4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75"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1" name="Strongholds are located in the mind.…"/>
          <p:cNvSpPr txBox="1"/>
          <p:nvPr>
            <p:ph type="body" idx="21"/>
          </p:nvPr>
        </p:nvSpPr>
        <p:spPr>
          <a:xfrm>
            <a:off x="5772481" y="6683594"/>
            <a:ext cx="12013966" cy="564959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Strongholds are located in the mind.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Strongholds are often made up of good thoughts</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Strongholds often develop in the shadow of our strengths.</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Strongholds are often activated by painful trauma.</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Strongholds create a double mind that results in spiritual and emotional instability.</a:t>
            </a:r>
          </a:p>
        </p:txBody>
      </p:sp>
      <p:sp>
        <p:nvSpPr>
          <p:cNvPr id="482" name="Strongholds"/>
          <p:cNvSpPr txBox="1"/>
          <p:nvPr>
            <p:ph type="body" idx="22"/>
          </p:nvPr>
        </p:nvSpPr>
        <p:spPr>
          <a:xfrm>
            <a:off x="5808360" y="5312122"/>
            <a:ext cx="6264270" cy="981076"/>
          </a:xfrm>
          <a:prstGeom prst="rect">
            <a:avLst/>
          </a:prstGeom>
        </p:spPr>
        <p:txBody>
          <a:bodyPr/>
          <a:lstStyle>
            <a:lvl1pPr>
              <a:defRPr sz="4800"/>
            </a:lvl1pPr>
          </a:lstStyle>
          <a:p>
            <a:pPr/>
            <a:r>
              <a:t>Strongholds</a:t>
            </a:r>
          </a:p>
        </p:txBody>
      </p:sp>
      <p:sp>
        <p:nvSpPr>
          <p:cNvPr id="483"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484"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485"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7" name="The Name of the Lord…"/>
          <p:cNvSpPr txBox="1"/>
          <p:nvPr>
            <p:ph type="body" idx="21"/>
          </p:nvPr>
        </p:nvSpPr>
        <p:spPr>
          <a:xfrm>
            <a:off x="5772481" y="6302594"/>
            <a:ext cx="12013966" cy="641159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Binding and loosing.</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488"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489"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490"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491" name="Jesus-Christ-2368.jpg" descr="Jesus-Christ-2368.jpg"/>
          <p:cNvPicPr>
            <a:picLocks noChangeAspect="1"/>
          </p:cNvPicPr>
          <p:nvPr/>
        </p:nvPicPr>
        <p:blipFill>
          <a:blip r:embed="rId2">
            <a:extLst/>
          </a:blip>
          <a:stretch>
            <a:fillRect/>
          </a:stretch>
        </p:blipFill>
        <p:spPr>
          <a:xfrm>
            <a:off x="14549026" y="8423213"/>
            <a:ext cx="6715126" cy="2170359"/>
          </a:xfrm>
          <a:prstGeom prst="rect">
            <a:avLst/>
          </a:prstGeom>
          <a:ln w="12700">
            <a:miter lim="400000"/>
          </a:ln>
        </p:spPr>
      </p:pic>
      <p:sp>
        <p:nvSpPr>
          <p:cNvPr id="492"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491"/>
                                        </p:tgtEl>
                                        <p:attrNameLst>
                                          <p:attrName>style.visibility</p:attrName>
                                        </p:attrNameLst>
                                      </p:cBhvr>
                                      <p:to>
                                        <p:strVal val="visible"/>
                                      </p:to>
                                    </p:set>
                                    <p:animEffect filter="fade" transition="in">
                                      <p:cBhvr>
                                        <p:cTn id="7" dur="1000"/>
                                        <p:tgtEl>
                                          <p:spTgt spid="4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91"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Pro Wrestling:…"/>
          <p:cNvSpPr txBox="1"/>
          <p:nvPr>
            <p:ph type="body" idx="23"/>
          </p:nvPr>
        </p:nvSpPr>
        <p:spPr>
          <a:xfrm>
            <a:off x="1957283" y="1364242"/>
            <a:ext cx="20469435" cy="3267076"/>
          </a:xfrm>
          <a:prstGeom prst="rect">
            <a:avLst/>
          </a:prstGeom>
        </p:spPr>
        <p:txBody>
          <a:bodyPr wrap="square"/>
          <a:lstStyle/>
          <a:p>
            <a:pPr>
              <a:defRPr spc="720" sz="9000"/>
            </a:pPr>
            <a:r>
              <a:t>Pro Wrestling: </a:t>
            </a:r>
          </a:p>
          <a:p>
            <a:pPr>
              <a:defRPr spc="720" sz="9000"/>
            </a:pPr>
            <a:r>
              <a:t>Spiritual Warfare for Missionaries</a:t>
            </a:r>
          </a:p>
        </p:txBody>
      </p:sp>
      <p:sp>
        <p:nvSpPr>
          <p:cNvPr id="299" name="Line"/>
          <p:cNvSpPr/>
          <p:nvPr/>
        </p:nvSpPr>
        <p:spPr>
          <a:xfrm>
            <a:off x="9391864" y="4753431"/>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grpSp>
        <p:nvGrpSpPr>
          <p:cNvPr id="302" name="Group"/>
          <p:cNvGrpSpPr/>
          <p:nvPr/>
        </p:nvGrpSpPr>
        <p:grpSpPr>
          <a:xfrm>
            <a:off x="-20543" y="5109112"/>
            <a:ext cx="24425086" cy="8621182"/>
            <a:chOff x="0" y="0"/>
            <a:chExt cx="24425084" cy="8621180"/>
          </a:xfrm>
        </p:grpSpPr>
        <p:sp>
          <p:nvSpPr>
            <p:cNvPr id="300" name="Rectangle"/>
            <p:cNvSpPr/>
            <p:nvPr/>
          </p:nvSpPr>
          <p:spPr>
            <a:xfrm>
              <a:off x="0" y="0"/>
              <a:ext cx="24425085" cy="8621181"/>
            </a:xfrm>
            <a:prstGeom prst="rect">
              <a:avLst/>
            </a:prstGeom>
            <a:solidFill>
              <a:srgbClr val="FFFFFF"/>
            </a:solidFill>
            <a:ln w="12700" cap="flat">
              <a:noFill/>
              <a:miter lim="400000"/>
            </a:ln>
            <a:effectLst/>
          </p:spPr>
          <p:txBody>
            <a:bodyPr wrap="square" lIns="71437" tIns="71437" rIns="71437" bIns="71437" numCol="1" anchor="ctr">
              <a:noAutofit/>
            </a:bodyP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pic>
          <p:nvPicPr>
            <p:cNvPr id="301" name="fighters-wrestling-picture-id624626888.jpg" descr="fighters-wrestling-picture-id624626888.jpg"/>
            <p:cNvPicPr>
              <a:picLocks noChangeAspect="1"/>
            </p:cNvPicPr>
            <p:nvPr/>
          </p:nvPicPr>
          <p:blipFill>
            <a:blip r:embed="rId2">
              <a:extLst/>
            </a:blip>
            <a:stretch>
              <a:fillRect/>
            </a:stretch>
          </p:blipFill>
          <p:spPr>
            <a:xfrm>
              <a:off x="9990257" y="29076"/>
              <a:ext cx="13167270" cy="8563029"/>
            </a:xfrm>
            <a:prstGeom prst="rect">
              <a:avLst/>
            </a:prstGeom>
            <a:ln w="12700" cap="flat">
              <a:noFill/>
              <a:miter lim="400000"/>
            </a:ln>
            <a:effectLst/>
          </p:spPr>
        </p:pic>
      </p:grpSp>
      <p:sp>
        <p:nvSpPr>
          <p:cNvPr id="303" name="Medical Missions  GMHC  2021"/>
          <p:cNvSpPr txBox="1"/>
          <p:nvPr/>
        </p:nvSpPr>
        <p:spPr>
          <a:xfrm>
            <a:off x="2667688" y="12249928"/>
            <a:ext cx="4055442" cy="625476"/>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lgn="l">
              <a:defRPr sz="2800">
                <a:latin typeface="Avenir Next Condensed Regular"/>
                <a:ea typeface="Avenir Next Condensed Regular"/>
                <a:cs typeface="Avenir Next Condensed Regular"/>
                <a:sym typeface="Avenir Next Condensed Regular"/>
              </a:defRPr>
            </a:lvl1pPr>
          </a:lstStyle>
          <a:p>
            <a:pPr/>
            <a:r>
              <a:t>Medical Missions  GMHC  2021</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4" name="The Name of the Lord…"/>
          <p:cNvSpPr txBox="1"/>
          <p:nvPr>
            <p:ph type="body" idx="21"/>
          </p:nvPr>
        </p:nvSpPr>
        <p:spPr>
          <a:xfrm>
            <a:off x="5772481" y="6773130"/>
            <a:ext cx="12013966" cy="5470525"/>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495"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496"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497"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498" name="lamb.jpg" descr="lamb.jpg"/>
          <p:cNvPicPr>
            <a:picLocks noChangeAspect="1"/>
          </p:cNvPicPr>
          <p:nvPr/>
        </p:nvPicPr>
        <p:blipFill>
          <a:blip r:embed="rId2">
            <a:extLst/>
          </a:blip>
          <a:stretch>
            <a:fillRect/>
          </a:stretch>
        </p:blipFill>
        <p:spPr>
          <a:xfrm>
            <a:off x="14896689" y="6498492"/>
            <a:ext cx="6019801" cy="6019801"/>
          </a:xfrm>
          <a:prstGeom prst="rect">
            <a:avLst/>
          </a:prstGeom>
          <a:ln w="12700">
            <a:miter lim="400000"/>
          </a:ln>
        </p:spPr>
      </p:pic>
      <p:sp>
        <p:nvSpPr>
          <p:cNvPr id="499"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498"/>
                                        </p:tgtEl>
                                        <p:attrNameLst>
                                          <p:attrName>style.visibility</p:attrName>
                                        </p:attrNameLst>
                                      </p:cBhvr>
                                      <p:to>
                                        <p:strVal val="visible"/>
                                      </p:to>
                                    </p:set>
                                    <p:animEffect filter="fade" transition="in">
                                      <p:cBhvr>
                                        <p:cTn id="7" dur="1000"/>
                                        <p:tgtEl>
                                          <p:spTgt spid="4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98"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1" name="The Name of the Lord…"/>
          <p:cNvSpPr txBox="1"/>
          <p:nvPr>
            <p:ph type="body" idx="21"/>
          </p:nvPr>
        </p:nvSpPr>
        <p:spPr>
          <a:xfrm>
            <a:off x="5772481" y="6773130"/>
            <a:ext cx="12013966" cy="5470525"/>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502"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503"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04"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05" name="fist bump.jpg" descr="fist bump.jpg"/>
          <p:cNvPicPr>
            <a:picLocks noChangeAspect="1"/>
          </p:cNvPicPr>
          <p:nvPr/>
        </p:nvPicPr>
        <p:blipFill>
          <a:blip r:embed="rId2">
            <a:extLst/>
          </a:blip>
          <a:stretch>
            <a:fillRect/>
          </a:stretch>
        </p:blipFill>
        <p:spPr>
          <a:xfrm>
            <a:off x="13995434" y="7767351"/>
            <a:ext cx="7822308" cy="3482083"/>
          </a:xfrm>
          <a:prstGeom prst="rect">
            <a:avLst/>
          </a:prstGeom>
          <a:ln w="12700">
            <a:miter lim="400000"/>
          </a:ln>
        </p:spPr>
      </p:pic>
      <p:sp>
        <p:nvSpPr>
          <p:cNvPr id="506"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505"/>
                                        </p:tgtEl>
                                        <p:attrNameLst>
                                          <p:attrName>style.visibility</p:attrName>
                                        </p:attrNameLst>
                                      </p:cBhvr>
                                      <p:to>
                                        <p:strVal val="visible"/>
                                      </p:to>
                                    </p:set>
                                    <p:animEffect filter="fade" transition="in">
                                      <p:cBhvr>
                                        <p:cTn id="7" dur="1000"/>
                                        <p:tgtEl>
                                          <p:spTgt spid="5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05"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8" name="The Name of the Lord…"/>
          <p:cNvSpPr txBox="1"/>
          <p:nvPr>
            <p:ph type="body" idx="21"/>
          </p:nvPr>
        </p:nvSpPr>
        <p:spPr>
          <a:xfrm>
            <a:off x="5772481" y="6773130"/>
            <a:ext cx="12013966" cy="5470525"/>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509"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510"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11"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12" name="external-content.duckduckgo.com.jpg" descr="external-content.duckduckgo.com.jpg"/>
          <p:cNvPicPr>
            <a:picLocks noChangeAspect="1"/>
          </p:cNvPicPr>
          <p:nvPr/>
        </p:nvPicPr>
        <p:blipFill>
          <a:blip r:embed="rId2">
            <a:extLst/>
          </a:blip>
          <a:stretch>
            <a:fillRect/>
          </a:stretch>
        </p:blipFill>
        <p:spPr>
          <a:xfrm>
            <a:off x="13336922" y="8052654"/>
            <a:ext cx="9139333" cy="2911476"/>
          </a:xfrm>
          <a:prstGeom prst="rect">
            <a:avLst/>
          </a:prstGeom>
          <a:ln w="12700">
            <a:miter lim="400000"/>
          </a:ln>
        </p:spPr>
      </p:pic>
      <p:sp>
        <p:nvSpPr>
          <p:cNvPr id="513"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512"/>
                                        </p:tgtEl>
                                        <p:attrNameLst>
                                          <p:attrName>style.visibility</p:attrName>
                                        </p:attrNameLst>
                                      </p:cBhvr>
                                      <p:to>
                                        <p:strVal val="visible"/>
                                      </p:to>
                                    </p:set>
                                    <p:animEffect filter="fade" transition="in">
                                      <p:cBhvr>
                                        <p:cTn id="7" dur="1000"/>
                                        <p:tgtEl>
                                          <p:spTgt spid="5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12"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5" name="The Name of the Lord…"/>
          <p:cNvSpPr txBox="1"/>
          <p:nvPr>
            <p:ph type="body" idx="21"/>
          </p:nvPr>
        </p:nvSpPr>
        <p:spPr>
          <a:xfrm>
            <a:off x="5772481" y="6773130"/>
            <a:ext cx="12013966" cy="5470525"/>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516"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517"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18"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19" name="armor.jpg" descr="armor.jpg"/>
          <p:cNvPicPr>
            <a:picLocks noChangeAspect="1"/>
          </p:cNvPicPr>
          <p:nvPr/>
        </p:nvPicPr>
        <p:blipFill>
          <a:blip r:embed="rId2">
            <a:extLst/>
          </a:blip>
          <a:stretch>
            <a:fillRect/>
          </a:stretch>
        </p:blipFill>
        <p:spPr>
          <a:xfrm>
            <a:off x="15658724" y="5278234"/>
            <a:ext cx="4495730" cy="8460317"/>
          </a:xfrm>
          <a:prstGeom prst="rect">
            <a:avLst/>
          </a:prstGeom>
          <a:ln w="12700">
            <a:miter lim="400000"/>
          </a:ln>
        </p:spPr>
      </p:pic>
      <p:sp>
        <p:nvSpPr>
          <p:cNvPr id="520"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10" grpId="1" fill="hold">
                                  <p:stCondLst>
                                    <p:cond delay="0"/>
                                  </p:stCondLst>
                                  <p:iterate type="el" backwards="0">
                                    <p:tmAbs val="0"/>
                                  </p:iterate>
                                  <p:childTnLst>
                                    <p:set>
                                      <p:cBhvr>
                                        <p:cTn id="6" fill="hold"/>
                                        <p:tgtEl>
                                          <p:spTgt spid="519"/>
                                        </p:tgtEl>
                                        <p:attrNameLst>
                                          <p:attrName>style.visibility</p:attrName>
                                        </p:attrNameLst>
                                      </p:cBhvr>
                                      <p:to>
                                        <p:strVal val="visible"/>
                                      </p:to>
                                    </p:set>
                                    <p:animEffect filter="fade" transition="in">
                                      <p:cBhvr>
                                        <p:cTn id="7" dur="1000"/>
                                        <p:tgtEl>
                                          <p:spTgt spid="5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19"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2" name="lies against the character of God…"/>
          <p:cNvSpPr txBox="1"/>
          <p:nvPr>
            <p:ph type="body" idx="21"/>
          </p:nvPr>
        </p:nvSpPr>
        <p:spPr>
          <a:xfrm>
            <a:off x="5772481" y="6124786"/>
            <a:ext cx="12013966" cy="7173596"/>
          </a:xfrm>
          <a:prstGeom prst="rect">
            <a:avLst/>
          </a:prstGeom>
        </p:spPr>
        <p:txBody>
          <a:bodyPr/>
          <a:lstStyle/>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lies against the character of God</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deception about who I am</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error as to the way I am going</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believing accusations from Satan</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feeling condemned</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puffed up with spiritual pride</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attacked by persecution or lies</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compromising the Word of God</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passive and asleep</a:t>
            </a:r>
          </a:p>
          <a:p>
            <a:pPr marL="304800" indent="-304800" defTabSz="821531">
              <a:lnSpc>
                <a:spcPct val="90000"/>
              </a:lnSpc>
              <a:spcBef>
                <a:spcPts val="1500"/>
              </a:spcBef>
              <a:buClrTx/>
              <a:buSzPct val="100000"/>
              <a:buFontTx/>
              <a:buChar char="•"/>
              <a:defRPr sz="3400">
                <a:solidFill>
                  <a:srgbClr val="555555"/>
                </a:solidFill>
                <a:latin typeface="Avenir Next Regular"/>
                <a:ea typeface="Avenir Next Regular"/>
                <a:cs typeface="Avenir Next Regular"/>
                <a:sym typeface="Avenir Next Regular"/>
              </a:defRPr>
            </a:pPr>
            <a:r>
              <a:t>hit by flaming missile of doubt, fear, unbelief</a:t>
            </a:r>
          </a:p>
        </p:txBody>
      </p:sp>
      <p:sp>
        <p:nvSpPr>
          <p:cNvPr id="523" name="Armor of God"/>
          <p:cNvSpPr txBox="1"/>
          <p:nvPr>
            <p:ph type="body" idx="22"/>
          </p:nvPr>
        </p:nvSpPr>
        <p:spPr>
          <a:xfrm>
            <a:off x="5808360" y="5312122"/>
            <a:ext cx="6264270" cy="981076"/>
          </a:xfrm>
          <a:prstGeom prst="rect">
            <a:avLst/>
          </a:prstGeom>
        </p:spPr>
        <p:txBody>
          <a:bodyPr/>
          <a:lstStyle>
            <a:lvl1pPr>
              <a:defRPr sz="4800"/>
            </a:lvl1pPr>
          </a:lstStyle>
          <a:p>
            <a:pPr/>
            <a:r>
              <a:t>Armor of God</a:t>
            </a:r>
          </a:p>
        </p:txBody>
      </p:sp>
      <p:sp>
        <p:nvSpPr>
          <p:cNvPr id="524"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25"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26" name="belt.jpg" descr="belt.jpg"/>
          <p:cNvPicPr>
            <a:picLocks noChangeAspect="1"/>
          </p:cNvPicPr>
          <p:nvPr/>
        </p:nvPicPr>
        <p:blipFill>
          <a:blip r:embed="rId2">
            <a:extLst/>
          </a:blip>
          <a:stretch>
            <a:fillRect/>
          </a:stretch>
        </p:blipFill>
        <p:spPr>
          <a:xfrm>
            <a:off x="15316017" y="6514226"/>
            <a:ext cx="1930054" cy="2691600"/>
          </a:xfrm>
          <a:prstGeom prst="rect">
            <a:avLst/>
          </a:prstGeom>
          <a:ln w="12700">
            <a:miter lim="400000"/>
          </a:ln>
        </p:spPr>
      </p:pic>
      <p:pic>
        <p:nvPicPr>
          <p:cNvPr id="527" name="breastplate.jpg" descr="breastplate.jpg"/>
          <p:cNvPicPr>
            <a:picLocks noChangeAspect="1"/>
          </p:cNvPicPr>
          <p:nvPr/>
        </p:nvPicPr>
        <p:blipFill>
          <a:blip r:embed="rId3">
            <a:extLst/>
          </a:blip>
          <a:stretch>
            <a:fillRect/>
          </a:stretch>
        </p:blipFill>
        <p:spPr>
          <a:xfrm>
            <a:off x="18923908" y="6521589"/>
            <a:ext cx="2676875" cy="2676875"/>
          </a:xfrm>
          <a:prstGeom prst="rect">
            <a:avLst/>
          </a:prstGeom>
          <a:ln w="12700">
            <a:miter lim="400000"/>
          </a:ln>
        </p:spPr>
      </p:pic>
      <p:pic>
        <p:nvPicPr>
          <p:cNvPr id="528" name="shield.jpg" descr="shield.jpg"/>
          <p:cNvPicPr>
            <a:picLocks noChangeAspect="1"/>
          </p:cNvPicPr>
          <p:nvPr/>
        </p:nvPicPr>
        <p:blipFill>
          <a:blip r:embed="rId4">
            <a:extLst/>
          </a:blip>
          <a:stretch>
            <a:fillRect/>
          </a:stretch>
        </p:blipFill>
        <p:spPr>
          <a:xfrm>
            <a:off x="18869913" y="9760586"/>
            <a:ext cx="2784864" cy="2784864"/>
          </a:xfrm>
          <a:prstGeom prst="rect">
            <a:avLst/>
          </a:prstGeom>
          <a:ln w="12700">
            <a:miter lim="400000"/>
          </a:ln>
        </p:spPr>
      </p:pic>
      <p:pic>
        <p:nvPicPr>
          <p:cNvPr id="529" name="shoes.jpg" descr="shoes.jpg"/>
          <p:cNvPicPr>
            <a:picLocks noChangeAspect="1"/>
          </p:cNvPicPr>
          <p:nvPr/>
        </p:nvPicPr>
        <p:blipFill>
          <a:blip r:embed="rId5">
            <a:extLst/>
          </a:blip>
          <a:stretch>
            <a:fillRect/>
          </a:stretch>
        </p:blipFill>
        <p:spPr>
          <a:xfrm>
            <a:off x="14947686" y="9760586"/>
            <a:ext cx="2666718" cy="2784864"/>
          </a:xfrm>
          <a:prstGeom prst="rect">
            <a:avLst/>
          </a:prstGeom>
          <a:ln w="12700">
            <a:miter lim="400000"/>
          </a:ln>
        </p:spPr>
      </p:pic>
      <p:sp>
        <p:nvSpPr>
          <p:cNvPr id="530"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2" name="trouble with thoughts of guilt, condemnation, hatred…"/>
          <p:cNvSpPr txBox="1"/>
          <p:nvPr>
            <p:ph type="body" idx="21"/>
          </p:nvPr>
        </p:nvSpPr>
        <p:spPr>
          <a:xfrm>
            <a:off x="10509834" y="7328557"/>
            <a:ext cx="12013965" cy="4518026"/>
          </a:xfrm>
          <a:prstGeom prst="rect">
            <a:avLst/>
          </a:prstGeom>
        </p:spPr>
        <p:txBody>
          <a:bodyPr/>
          <a:lstStyle/>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trouble with thoughts of guilt, condemnation, hatred</a:t>
            </a:r>
          </a:p>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operating in flesh and not the spirit</a:t>
            </a:r>
          </a:p>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remaining in darkness; unrenewed mind</a:t>
            </a:r>
          </a:p>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whispers words such as “Hath God said?”</a:t>
            </a:r>
          </a:p>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distortion of the Word of God</a:t>
            </a:r>
          </a:p>
          <a:p>
            <a:pPr marL="304800" indent="-304800" defTabSz="821531">
              <a:lnSpc>
                <a:spcPct val="90000"/>
              </a:lnSpc>
              <a:spcBef>
                <a:spcPts val="1500"/>
              </a:spcBef>
              <a:buClrTx/>
              <a:buSzPct val="100000"/>
              <a:buFontTx/>
              <a:buChar char="•"/>
              <a:defRPr sz="3600">
                <a:solidFill>
                  <a:srgbClr val="555555"/>
                </a:solidFill>
                <a:latin typeface="Avenir Next Regular"/>
                <a:ea typeface="Avenir Next Regular"/>
                <a:cs typeface="Avenir Next Regular"/>
                <a:sym typeface="Avenir Next Regular"/>
              </a:defRPr>
            </a:pPr>
            <a:r>
              <a:t>listening to doctrines of demons</a:t>
            </a:r>
          </a:p>
        </p:txBody>
      </p:sp>
      <p:sp>
        <p:nvSpPr>
          <p:cNvPr id="533" name="Armor of God"/>
          <p:cNvSpPr txBox="1"/>
          <p:nvPr>
            <p:ph type="body" idx="22"/>
          </p:nvPr>
        </p:nvSpPr>
        <p:spPr>
          <a:xfrm>
            <a:off x="5808360" y="5312122"/>
            <a:ext cx="6264270" cy="981076"/>
          </a:xfrm>
          <a:prstGeom prst="rect">
            <a:avLst/>
          </a:prstGeom>
        </p:spPr>
        <p:txBody>
          <a:bodyPr/>
          <a:lstStyle>
            <a:lvl1pPr>
              <a:defRPr sz="4800"/>
            </a:lvl1pPr>
          </a:lstStyle>
          <a:p>
            <a:pPr/>
            <a:r>
              <a:t>Armor of God</a:t>
            </a:r>
          </a:p>
        </p:txBody>
      </p:sp>
      <p:sp>
        <p:nvSpPr>
          <p:cNvPr id="534"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35"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36" name="helmet.jpg" descr="helmet.jpg"/>
          <p:cNvPicPr>
            <a:picLocks noChangeAspect="1"/>
          </p:cNvPicPr>
          <p:nvPr/>
        </p:nvPicPr>
        <p:blipFill>
          <a:blip r:embed="rId2">
            <a:extLst/>
          </a:blip>
          <a:stretch>
            <a:fillRect/>
          </a:stretch>
        </p:blipFill>
        <p:spPr>
          <a:xfrm>
            <a:off x="5937259" y="6630594"/>
            <a:ext cx="2911476" cy="2911476"/>
          </a:xfrm>
          <a:prstGeom prst="rect">
            <a:avLst/>
          </a:prstGeom>
          <a:ln w="12700">
            <a:miter lim="400000"/>
          </a:ln>
        </p:spPr>
      </p:pic>
      <p:pic>
        <p:nvPicPr>
          <p:cNvPr id="537" name="sword.jpg" descr="sword.jpg"/>
          <p:cNvPicPr>
            <a:picLocks noChangeAspect="1"/>
          </p:cNvPicPr>
          <p:nvPr/>
        </p:nvPicPr>
        <p:blipFill>
          <a:blip r:embed="rId3">
            <a:extLst/>
          </a:blip>
          <a:stretch>
            <a:fillRect/>
          </a:stretch>
        </p:blipFill>
        <p:spPr>
          <a:xfrm>
            <a:off x="5937259" y="9879465"/>
            <a:ext cx="2911476" cy="2911476"/>
          </a:xfrm>
          <a:prstGeom prst="rect">
            <a:avLst/>
          </a:prstGeom>
          <a:ln w="12700">
            <a:miter lim="400000"/>
          </a:ln>
        </p:spPr>
      </p:pic>
      <p:sp>
        <p:nvSpPr>
          <p:cNvPr id="538"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0" name="The Name of the Lord…"/>
          <p:cNvSpPr txBox="1"/>
          <p:nvPr>
            <p:ph type="body" idx="21"/>
          </p:nvPr>
        </p:nvSpPr>
        <p:spPr>
          <a:xfrm>
            <a:off x="5772481" y="6773130"/>
            <a:ext cx="12013966" cy="5470525"/>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Name of the Lord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Blood of the Lamb.</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Agreement.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Word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Armor of God.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Word and testimony.</a:t>
            </a:r>
          </a:p>
        </p:txBody>
      </p:sp>
      <p:sp>
        <p:nvSpPr>
          <p:cNvPr id="541" name="Weapons of war"/>
          <p:cNvSpPr txBox="1"/>
          <p:nvPr>
            <p:ph type="body" idx="22"/>
          </p:nvPr>
        </p:nvSpPr>
        <p:spPr>
          <a:xfrm>
            <a:off x="5808360" y="5312122"/>
            <a:ext cx="6264270" cy="981076"/>
          </a:xfrm>
          <a:prstGeom prst="rect">
            <a:avLst/>
          </a:prstGeom>
        </p:spPr>
        <p:txBody>
          <a:bodyPr/>
          <a:lstStyle>
            <a:lvl1pPr>
              <a:defRPr sz="4800"/>
            </a:lvl1pPr>
          </a:lstStyle>
          <a:p>
            <a:pPr/>
            <a:r>
              <a:t>Weapons of war</a:t>
            </a:r>
          </a:p>
        </p:txBody>
      </p:sp>
      <p:sp>
        <p:nvSpPr>
          <p:cNvPr id="542"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43"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544" name="oath.jpg" descr="oath.jpg"/>
          <p:cNvPicPr>
            <a:picLocks noChangeAspect="1"/>
          </p:cNvPicPr>
          <p:nvPr/>
        </p:nvPicPr>
        <p:blipFill>
          <a:blip r:embed="rId2">
            <a:extLst/>
          </a:blip>
          <a:stretch>
            <a:fillRect/>
          </a:stretch>
        </p:blipFill>
        <p:spPr>
          <a:xfrm>
            <a:off x="15648595" y="6076682"/>
            <a:ext cx="3771901" cy="4978401"/>
          </a:xfrm>
          <a:prstGeom prst="rect">
            <a:avLst/>
          </a:prstGeom>
          <a:ln w="12700">
            <a:miter lim="400000"/>
          </a:ln>
        </p:spPr>
      </p:pic>
      <p:sp>
        <p:nvSpPr>
          <p:cNvPr id="545"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7" name="Positional…"/>
          <p:cNvSpPr txBox="1"/>
          <p:nvPr>
            <p:ph type="body" idx="21"/>
          </p:nvPr>
        </p:nvSpPr>
        <p:spPr>
          <a:xfrm>
            <a:off x="5660787" y="7157151"/>
            <a:ext cx="12013966" cy="264731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Positional</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Imparted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Virtue based</a:t>
            </a:r>
          </a:p>
        </p:txBody>
      </p:sp>
      <p:sp>
        <p:nvSpPr>
          <p:cNvPr id="548" name="Three types of authority"/>
          <p:cNvSpPr txBox="1"/>
          <p:nvPr>
            <p:ph type="body" idx="22"/>
          </p:nvPr>
        </p:nvSpPr>
        <p:spPr>
          <a:xfrm>
            <a:off x="5808360" y="5312122"/>
            <a:ext cx="6264270" cy="981076"/>
          </a:xfrm>
          <a:prstGeom prst="rect">
            <a:avLst/>
          </a:prstGeom>
        </p:spPr>
        <p:txBody>
          <a:bodyPr/>
          <a:lstStyle>
            <a:lvl1pPr>
              <a:defRPr sz="4800"/>
            </a:lvl1pPr>
          </a:lstStyle>
          <a:p>
            <a:pPr/>
            <a:r>
              <a:t>Three types of authority</a:t>
            </a:r>
          </a:p>
        </p:txBody>
      </p:sp>
      <p:sp>
        <p:nvSpPr>
          <p:cNvPr id="549"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50"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551"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3" name="Every believer has this authority equally…"/>
          <p:cNvSpPr txBox="1"/>
          <p:nvPr>
            <p:ph type="body" idx="21"/>
          </p:nvPr>
        </p:nvSpPr>
        <p:spPr>
          <a:xfrm>
            <a:off x="5839497" y="7230785"/>
            <a:ext cx="12013966" cy="264731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Every believer has this authority equally</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Believers differ in our exercise of it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Positional authority extends to our domain</a:t>
            </a:r>
          </a:p>
        </p:txBody>
      </p:sp>
      <p:sp>
        <p:nvSpPr>
          <p:cNvPr id="554" name="Positional authority"/>
          <p:cNvSpPr txBox="1"/>
          <p:nvPr>
            <p:ph type="body" idx="22"/>
          </p:nvPr>
        </p:nvSpPr>
        <p:spPr>
          <a:xfrm>
            <a:off x="5808360" y="5312122"/>
            <a:ext cx="6264270" cy="981076"/>
          </a:xfrm>
          <a:prstGeom prst="rect">
            <a:avLst/>
          </a:prstGeom>
        </p:spPr>
        <p:txBody>
          <a:bodyPr/>
          <a:lstStyle>
            <a:lvl1pPr>
              <a:defRPr sz="4800"/>
            </a:lvl1pPr>
          </a:lstStyle>
          <a:p>
            <a:pPr/>
            <a:r>
              <a:t>Positional authority</a:t>
            </a:r>
          </a:p>
        </p:txBody>
      </p:sp>
      <p:sp>
        <p:nvSpPr>
          <p:cNvPr id="555"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56"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557"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9" name="This is special authority, not every believer has it…"/>
          <p:cNvSpPr txBox="1"/>
          <p:nvPr>
            <p:ph type="body" idx="21"/>
          </p:nvPr>
        </p:nvSpPr>
        <p:spPr>
          <a:xfrm>
            <a:off x="5839497" y="7230785"/>
            <a:ext cx="12013966" cy="264731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This is special authority, not every believer has it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No control or understanding of how this is imparted</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Not easily duplicated</a:t>
            </a:r>
          </a:p>
        </p:txBody>
      </p:sp>
      <p:sp>
        <p:nvSpPr>
          <p:cNvPr id="560" name="Imparted authority"/>
          <p:cNvSpPr txBox="1"/>
          <p:nvPr>
            <p:ph type="body" idx="22"/>
          </p:nvPr>
        </p:nvSpPr>
        <p:spPr>
          <a:xfrm>
            <a:off x="5808360" y="5312122"/>
            <a:ext cx="6264270" cy="981076"/>
          </a:xfrm>
          <a:prstGeom prst="rect">
            <a:avLst/>
          </a:prstGeom>
        </p:spPr>
        <p:txBody>
          <a:bodyPr/>
          <a:lstStyle>
            <a:lvl1pPr>
              <a:defRPr sz="4800"/>
            </a:lvl1pPr>
          </a:lstStyle>
          <a:p>
            <a:pPr/>
            <a:r>
              <a:t>Imparted authority</a:t>
            </a:r>
          </a:p>
        </p:txBody>
      </p:sp>
      <p:sp>
        <p:nvSpPr>
          <p:cNvPr id="561"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62"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563"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Spiritual warfare is the advance of the Kingdom of God throughout the earth so that God is glorified and people are set free.…"/>
          <p:cNvSpPr txBox="1"/>
          <p:nvPr>
            <p:ph type="body" idx="21"/>
          </p:nvPr>
        </p:nvSpPr>
        <p:spPr>
          <a:xfrm>
            <a:off x="5660787" y="6681591"/>
            <a:ext cx="12130813" cy="432752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Spiritual warfare is the advance of the Kingdom of God throughout the earth so that God is glorified and people are set free.</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It is not an end in itself, and is intrinsic to this age.</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Its ultimate goal is to see people set free from darkness and saved, to the glory of God. </a:t>
            </a:r>
          </a:p>
        </p:txBody>
      </p:sp>
      <p:sp>
        <p:nvSpPr>
          <p:cNvPr id="306" name="What is spiritual warfare?"/>
          <p:cNvSpPr txBox="1"/>
          <p:nvPr>
            <p:ph type="body" idx="22"/>
          </p:nvPr>
        </p:nvSpPr>
        <p:spPr>
          <a:xfrm>
            <a:off x="5808360" y="5312122"/>
            <a:ext cx="6264270" cy="981076"/>
          </a:xfrm>
          <a:prstGeom prst="rect">
            <a:avLst/>
          </a:prstGeom>
        </p:spPr>
        <p:txBody>
          <a:bodyPr/>
          <a:lstStyle>
            <a:lvl1pPr>
              <a:defRPr sz="4800"/>
            </a:lvl1pPr>
          </a:lstStyle>
          <a:p>
            <a:pPr/>
            <a:r>
              <a:t>What is spiritual warfare?</a:t>
            </a:r>
          </a:p>
        </p:txBody>
      </p:sp>
      <p:sp>
        <p:nvSpPr>
          <p:cNvPr id="307"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308"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309" name="Slide Number"/>
          <p:cNvSpPr txBox="1"/>
          <p:nvPr>
            <p:ph type="sldNum" sz="quarter" idx="2"/>
          </p:nvPr>
        </p:nvSpPr>
        <p:spPr>
          <a:xfrm>
            <a:off x="12057530" y="13115131"/>
            <a:ext cx="251080"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5" name="This is the Greek word nikao, victory, overcome…"/>
          <p:cNvSpPr txBox="1"/>
          <p:nvPr>
            <p:ph type="body" idx="21"/>
          </p:nvPr>
        </p:nvSpPr>
        <p:spPr>
          <a:xfrm>
            <a:off x="5861836" y="6994007"/>
            <a:ext cx="12013966" cy="414845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This is the Greek word </a:t>
            </a:r>
            <a:r>
              <a:rPr i="1"/>
              <a:t>nikao</a:t>
            </a:r>
            <a:r>
              <a:t>, victory, overcome</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There are different causes of demonization, requiring different levels of authority</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Authority comes through the opposite spirit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Must learned pass tests of obedience</a:t>
            </a:r>
          </a:p>
        </p:txBody>
      </p:sp>
      <p:sp>
        <p:nvSpPr>
          <p:cNvPr id="566" name="Virtue-based authority"/>
          <p:cNvSpPr txBox="1"/>
          <p:nvPr>
            <p:ph type="body" idx="22"/>
          </p:nvPr>
        </p:nvSpPr>
        <p:spPr>
          <a:xfrm>
            <a:off x="5808360" y="5312122"/>
            <a:ext cx="6264270" cy="981076"/>
          </a:xfrm>
          <a:prstGeom prst="rect">
            <a:avLst/>
          </a:prstGeom>
        </p:spPr>
        <p:txBody>
          <a:bodyPr/>
          <a:lstStyle>
            <a:lvl1pPr>
              <a:defRPr sz="4800"/>
            </a:lvl1pPr>
          </a:lstStyle>
          <a:p>
            <a:pPr/>
            <a:r>
              <a:t>Virtue-based authority</a:t>
            </a:r>
          </a:p>
        </p:txBody>
      </p:sp>
      <p:sp>
        <p:nvSpPr>
          <p:cNvPr id="567"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68"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569"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1" name="You can’t take ground from the enemy if he has ground in you.…"/>
          <p:cNvSpPr txBox="1"/>
          <p:nvPr>
            <p:ph type="body" idx="21"/>
          </p:nvPr>
        </p:nvSpPr>
        <p:spPr>
          <a:xfrm>
            <a:off x="5658827" y="7002571"/>
            <a:ext cx="13646775" cy="508952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You can’t take ground from the enemy if he has ground in you.</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Aim to be a thermostat, not a thermometer.</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Holy Spirit loves a good fight.</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You’re either a target or a victim. </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The more you have in God, the more you can take away from the enemy.</a:t>
            </a:r>
          </a:p>
        </p:txBody>
      </p:sp>
      <p:sp>
        <p:nvSpPr>
          <p:cNvPr id="572" name="Final Encouragement"/>
          <p:cNvSpPr txBox="1"/>
          <p:nvPr>
            <p:ph type="body" idx="22"/>
          </p:nvPr>
        </p:nvSpPr>
        <p:spPr>
          <a:xfrm>
            <a:off x="5808360" y="5350222"/>
            <a:ext cx="6264270" cy="942976"/>
          </a:xfrm>
          <a:prstGeom prst="rect">
            <a:avLst/>
          </a:prstGeom>
        </p:spPr>
        <p:txBody>
          <a:bodyPr/>
          <a:lstStyle>
            <a:lvl1pPr>
              <a:defRPr sz="4600"/>
            </a:lvl1pPr>
          </a:lstStyle>
          <a:p>
            <a:pPr/>
            <a:r>
              <a:t>Final Encouragement</a:t>
            </a:r>
          </a:p>
        </p:txBody>
      </p:sp>
      <p:sp>
        <p:nvSpPr>
          <p:cNvPr id="573"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74"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575"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7" name="Line"/>
          <p:cNvSpPr/>
          <p:nvPr/>
        </p:nvSpPr>
        <p:spPr>
          <a:xfrm>
            <a:off x="9391864" y="11892766"/>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578" name="Slide Number"/>
          <p:cNvSpPr txBox="1"/>
          <p:nvPr>
            <p:ph type="sldNum" sz="quarter" idx="2"/>
          </p:nvPr>
        </p:nvSpPr>
        <p:spPr>
          <a:xfrm>
            <a:off x="12009778" y="13115131"/>
            <a:ext cx="346584"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1" name="Satan’s primary objective is to prevent God from being glorified and keeping lost people from being saved.…"/>
          <p:cNvSpPr txBox="1"/>
          <p:nvPr>
            <p:ph type="body" idx="21"/>
          </p:nvPr>
        </p:nvSpPr>
        <p:spPr>
          <a:xfrm>
            <a:off x="5660787" y="6788301"/>
            <a:ext cx="12013966" cy="4327526"/>
          </a:xfrm>
          <a:prstGeom prst="rect">
            <a:avLst/>
          </a:prstGeom>
        </p:spPr>
        <p:txBody>
          <a:bodyPr/>
          <a:lstStyle/>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Satan’s primary objective is to prevent God from being glorified and keeping lost people from being saved. </a:t>
            </a:r>
          </a:p>
          <a:p>
            <a: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pPr>
            <a:r>
              <a:t>Satan’s secondary objective is to make human beings and human society as miserable as possible in this life. </a:t>
            </a:r>
          </a:p>
          <a:p>
            <a:pPr marL="304800" indent="-304800" defTabSz="821531">
              <a:lnSpc>
                <a:spcPct val="90000"/>
              </a:lnSpc>
              <a:spcBef>
                <a:spcPts val="0"/>
              </a:spcBef>
              <a:buClrTx/>
              <a:buSzPct val="100000"/>
              <a:buFontTx/>
              <a:buChar char="•"/>
              <a:defRPr sz="3600">
                <a:solidFill>
                  <a:srgbClr val="555555"/>
                </a:solidFill>
                <a:latin typeface="Avenir Next Regular"/>
                <a:ea typeface="Avenir Next Regular"/>
                <a:cs typeface="Avenir Next Regular"/>
                <a:sym typeface="Avenir Next Regular"/>
              </a:defRPr>
            </a:pPr>
            <a:r>
              <a:t>Satan’s ultimate goal is to prevent (or at least to delay) the hour of his judgment. </a:t>
            </a:r>
          </a:p>
        </p:txBody>
      </p:sp>
      <p:sp>
        <p:nvSpPr>
          <p:cNvPr id="312" name="Why is warfare necessary?"/>
          <p:cNvSpPr txBox="1"/>
          <p:nvPr>
            <p:ph type="body" idx="22"/>
          </p:nvPr>
        </p:nvSpPr>
        <p:spPr>
          <a:xfrm>
            <a:off x="5808360" y="5312122"/>
            <a:ext cx="6264270" cy="981076"/>
          </a:xfrm>
          <a:prstGeom prst="rect">
            <a:avLst/>
          </a:prstGeom>
        </p:spPr>
        <p:txBody>
          <a:bodyPr/>
          <a:lstStyle>
            <a:lvl1pPr>
              <a:defRPr sz="4800"/>
            </a:lvl1pPr>
          </a:lstStyle>
          <a:p>
            <a:pPr/>
            <a:r>
              <a:t>Why is warfare necessary?</a:t>
            </a:r>
          </a:p>
        </p:txBody>
      </p:sp>
      <p:sp>
        <p:nvSpPr>
          <p:cNvPr id="313"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314"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315" name="Slide Number"/>
          <p:cNvSpPr txBox="1"/>
          <p:nvPr>
            <p:ph type="sldNum" sz="quarter" idx="2"/>
          </p:nvPr>
        </p:nvSpPr>
        <p:spPr>
          <a:xfrm>
            <a:off x="12046942" y="13115131"/>
            <a:ext cx="290116" cy="422276"/>
          </a:xfrm>
          <a:prstGeom prst="rect">
            <a:avLst/>
          </a:prstGeom>
          <a:extLst>
            <a:ext uri="{C572A759-6A51-4108-AA02-DFA0A04FC94B}">
              <ma14:wrappingTextBoxFlag xmlns:ma14="http://schemas.microsoft.com/office/mac/drawingml/2011/main" val="1"/>
            </a:ext>
          </a:extLst>
        </p:spPr>
        <p:txBody>
          <a:bodyPr wrap="square"/>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Rectangle"/>
          <p:cNvSpPr/>
          <p:nvPr/>
        </p:nvSpPr>
        <p:spPr>
          <a:xfrm>
            <a:off x="15585678" y="6770420"/>
            <a:ext cx="2265884" cy="1691948"/>
          </a:xfrm>
          <a:prstGeom prst="rect">
            <a:avLst/>
          </a:prstGeom>
          <a:solidFill>
            <a:srgbClr val="FEAE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318" name="Rectangle"/>
          <p:cNvSpPr/>
          <p:nvPr/>
        </p:nvSpPr>
        <p:spPr>
          <a:xfrm>
            <a:off x="14632004" y="8420114"/>
            <a:ext cx="4264506" cy="2027418"/>
          </a:xfrm>
          <a:prstGeom prst="rect">
            <a:avLst/>
          </a:prstGeom>
          <a:solidFill>
            <a:srgbClr val="00AB8E"/>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319" name="Rectangle"/>
          <p:cNvSpPr/>
          <p:nvPr/>
        </p:nvSpPr>
        <p:spPr>
          <a:xfrm>
            <a:off x="16759502" y="10331794"/>
            <a:ext cx="2783690" cy="1804951"/>
          </a:xfrm>
          <a:prstGeom prst="rect">
            <a:avLst/>
          </a:prstGeom>
          <a:solidFill>
            <a:srgbClr val="0171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320" name="Rectangle"/>
          <p:cNvSpPr/>
          <p:nvPr/>
        </p:nvSpPr>
        <p:spPr>
          <a:xfrm>
            <a:off x="13900416" y="10331795"/>
            <a:ext cx="2875663" cy="1795613"/>
          </a:xfrm>
          <a:prstGeom prst="rect">
            <a:avLst/>
          </a:prstGeom>
          <a:solidFill>
            <a:srgbClr val="00F9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321" name="Personal"/>
          <p:cNvSpPr txBox="1"/>
          <p:nvPr/>
        </p:nvSpPr>
        <p:spPr>
          <a:xfrm>
            <a:off x="14979270" y="11003739"/>
            <a:ext cx="1395376" cy="46106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2438338">
              <a:defRPr b="1" sz="2400">
                <a:solidFill>
                  <a:srgbClr val="FFFFFF"/>
                </a:solidFill>
                <a:latin typeface="Helvetica Neue"/>
                <a:ea typeface="Helvetica Neue"/>
                <a:cs typeface="Helvetica Neue"/>
                <a:sym typeface="Helvetica Neue"/>
              </a:defRPr>
            </a:lvl1pPr>
          </a:lstStyle>
          <a:p>
            <a:pPr/>
            <a:r>
              <a:t>Personal</a:t>
            </a:r>
          </a:p>
        </p:txBody>
      </p:sp>
      <p:sp>
        <p:nvSpPr>
          <p:cNvPr id="322" name="Others"/>
          <p:cNvSpPr txBox="1"/>
          <p:nvPr/>
        </p:nvSpPr>
        <p:spPr>
          <a:xfrm>
            <a:off x="17358252" y="11003739"/>
            <a:ext cx="1096671" cy="46106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2438338">
              <a:defRPr b="1" sz="2400">
                <a:solidFill>
                  <a:srgbClr val="FFFFFF"/>
                </a:solidFill>
                <a:latin typeface="Helvetica Neue"/>
                <a:ea typeface="Helvetica Neue"/>
                <a:cs typeface="Helvetica Neue"/>
                <a:sym typeface="Helvetica Neue"/>
              </a:defRPr>
            </a:lvl1pPr>
          </a:lstStyle>
          <a:p>
            <a:pPr/>
            <a:r>
              <a:t>Others</a:t>
            </a:r>
          </a:p>
        </p:txBody>
      </p:sp>
      <p:sp>
        <p:nvSpPr>
          <p:cNvPr id="323" name="Personal/Ground level"/>
          <p:cNvSpPr txBox="1"/>
          <p:nvPr>
            <p:ph type="body" idx="21"/>
          </p:nvPr>
        </p:nvSpPr>
        <p:spPr>
          <a:xfrm>
            <a:off x="6231336" y="9166291"/>
            <a:ext cx="8649598" cy="765176"/>
          </a:xfrm>
          <a:prstGeom prst="rect">
            <a:avLst/>
          </a:prstGeom>
        </p:spPr>
        <p:txBody>
          <a:bodyPr/>
          <a:lstStyle>
            <a:lvl1pPr marL="304800" indent="-304800" defTabSz="821531">
              <a:lnSpc>
                <a:spcPct val="90000"/>
              </a:lnSpc>
              <a:spcBef>
                <a:spcPts val="3000"/>
              </a:spcBef>
              <a:buClrTx/>
              <a:buSzPct val="100000"/>
              <a:buFontTx/>
              <a:buChar char="•"/>
              <a:defRPr sz="3600">
                <a:solidFill>
                  <a:srgbClr val="555555"/>
                </a:solidFill>
                <a:latin typeface="Avenir Next Regular"/>
                <a:ea typeface="Avenir Next Regular"/>
                <a:cs typeface="Avenir Next Regular"/>
                <a:sym typeface="Avenir Next Regular"/>
              </a:defRPr>
            </a:lvl1pPr>
          </a:lstStyle>
          <a:p>
            <a:pPr/>
            <a:r>
              <a:t>Personal/Ground level </a:t>
            </a:r>
          </a:p>
        </p:txBody>
      </p:sp>
      <p:sp>
        <p:nvSpPr>
          <p:cNvPr id="324" name="Levels of spiritual warfare"/>
          <p:cNvSpPr txBox="1"/>
          <p:nvPr>
            <p:ph type="body" idx="22"/>
          </p:nvPr>
        </p:nvSpPr>
        <p:spPr>
          <a:xfrm>
            <a:off x="5808360" y="5312122"/>
            <a:ext cx="6264270" cy="981076"/>
          </a:xfrm>
          <a:prstGeom prst="rect">
            <a:avLst/>
          </a:prstGeom>
        </p:spPr>
        <p:txBody>
          <a:bodyPr/>
          <a:lstStyle>
            <a:lvl1pPr>
              <a:defRPr sz="4800"/>
            </a:lvl1pPr>
          </a:lstStyle>
          <a:p>
            <a:pPr/>
            <a:r>
              <a:t>Levels of spiritual warfare</a:t>
            </a:r>
          </a:p>
        </p:txBody>
      </p:sp>
      <p:sp>
        <p:nvSpPr>
          <p:cNvPr id="325"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326"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sp>
        <p:nvSpPr>
          <p:cNvPr id="327" name="Triangle"/>
          <p:cNvSpPr/>
          <p:nvPr/>
        </p:nvSpPr>
        <p:spPr>
          <a:xfrm>
            <a:off x="13914349" y="6754699"/>
            <a:ext cx="5608542" cy="53656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ln w="12700">
            <a:solidFill>
              <a:srgbClr val="000000"/>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grpSp>
        <p:nvGrpSpPr>
          <p:cNvPr id="330" name="Group"/>
          <p:cNvGrpSpPr/>
          <p:nvPr/>
        </p:nvGrpSpPr>
        <p:grpSpPr>
          <a:xfrm>
            <a:off x="11089570" y="6747339"/>
            <a:ext cx="11253217" cy="5369288"/>
            <a:chOff x="0" y="0"/>
            <a:chExt cx="11253215" cy="5369286"/>
          </a:xfrm>
        </p:grpSpPr>
        <p:sp>
          <p:nvSpPr>
            <p:cNvPr id="328" name="Triangle"/>
            <p:cNvSpPr/>
            <p:nvPr/>
          </p:nvSpPr>
          <p:spPr>
            <a:xfrm flipH="1" rot="10800000">
              <a:off x="0" y="0"/>
              <a:ext cx="5608541" cy="536560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EAECEE"/>
            </a:solidFill>
            <a:ln w="12700" cap="flat">
              <a:noFill/>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329" name="Triangle"/>
            <p:cNvSpPr/>
            <p:nvPr/>
          </p:nvSpPr>
          <p:spPr>
            <a:xfrm flipH="1" rot="10800000">
              <a:off x="5644674" y="3679"/>
              <a:ext cx="5608542" cy="53656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EAECEE"/>
            </a:solidFill>
            <a:ln w="12700" cap="flat">
              <a:noFill/>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grpSp>
      <p:sp>
        <p:nvSpPr>
          <p:cNvPr id="331" name="Slide Number"/>
          <p:cNvSpPr txBox="1"/>
          <p:nvPr>
            <p:ph type="sldNum" sz="quarter" idx="2"/>
          </p:nvPr>
        </p:nvSpPr>
        <p:spPr>
          <a:xfrm>
            <a:off x="12057530" y="13115131"/>
            <a:ext cx="251080"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
        <p:nvSpPr>
          <p:cNvPr id="332" name="Occult level…"/>
          <p:cNvSpPr txBox="1"/>
          <p:nvPr/>
        </p:nvSpPr>
        <p:spPr>
          <a:xfrm>
            <a:off x="6231336" y="7284151"/>
            <a:ext cx="8649598" cy="26473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lnSpc>
                <a:spcPct val="90000"/>
              </a:lnSpc>
              <a:spcBef>
                <a:spcPts val="3000"/>
              </a:spcBef>
              <a:defRPr sz="3600">
                <a:latin typeface="Avenir Next Regular"/>
                <a:ea typeface="Avenir Next Regular"/>
                <a:cs typeface="Avenir Next Regular"/>
                <a:sym typeface="Avenir Next Regular"/>
              </a:defRPr>
            </a:pPr>
          </a:p>
          <a:p>
            <a:pPr marL="304800" indent="-304800" algn="l">
              <a:lnSpc>
                <a:spcPct val="90000"/>
              </a:lnSpc>
              <a:spcBef>
                <a:spcPts val="3000"/>
              </a:spcBef>
              <a:buSzPct val="100000"/>
              <a:buChar char="•"/>
              <a:defRPr sz="3600">
                <a:latin typeface="Avenir Next Regular"/>
                <a:ea typeface="Avenir Next Regular"/>
                <a:cs typeface="Avenir Next Regular"/>
                <a:sym typeface="Avenir Next Regular"/>
              </a:defRPr>
            </a:pPr>
            <a:r>
              <a:t>Occult level</a:t>
            </a:r>
          </a:p>
          <a:p>
            <a:pPr marL="304800" indent="-304800" algn="l">
              <a:lnSpc>
                <a:spcPct val="90000"/>
              </a:lnSpc>
              <a:spcBef>
                <a:spcPts val="3000"/>
              </a:spcBef>
              <a:buSzPct val="100000"/>
              <a:buChar char="•"/>
              <a:defRPr sz="3600">
                <a:latin typeface="Avenir Next Regular"/>
                <a:ea typeface="Avenir Next Regular"/>
                <a:cs typeface="Avenir Next Regular"/>
                <a:sym typeface="Avenir Next Regular"/>
              </a:defRPr>
            </a:pPr>
            <a:r>
              <a:t>Personal/Ground level </a:t>
            </a:r>
          </a:p>
        </p:txBody>
      </p:sp>
      <p:sp>
        <p:nvSpPr>
          <p:cNvPr id="333" name="Strategic level…"/>
          <p:cNvSpPr txBox="1"/>
          <p:nvPr/>
        </p:nvSpPr>
        <p:spPr>
          <a:xfrm>
            <a:off x="6231336" y="7284151"/>
            <a:ext cx="8649598" cy="26473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marL="304800" indent="-304800" algn="l">
              <a:lnSpc>
                <a:spcPct val="90000"/>
              </a:lnSpc>
              <a:spcBef>
                <a:spcPts val="3000"/>
              </a:spcBef>
              <a:buSzPct val="100000"/>
              <a:buChar char="•"/>
              <a:defRPr sz="3600">
                <a:latin typeface="Avenir Next Regular"/>
                <a:ea typeface="Avenir Next Regular"/>
                <a:cs typeface="Avenir Next Regular"/>
                <a:sym typeface="Avenir Next Regular"/>
              </a:defRPr>
            </a:pPr>
            <a:r>
              <a:t>Strategic level </a:t>
            </a:r>
          </a:p>
          <a:p>
            <a:pPr marL="304800" indent="-304800" algn="l">
              <a:lnSpc>
                <a:spcPct val="90000"/>
              </a:lnSpc>
              <a:spcBef>
                <a:spcPts val="3000"/>
              </a:spcBef>
              <a:buSzPct val="100000"/>
              <a:buChar char="•"/>
              <a:defRPr sz="3600">
                <a:latin typeface="Avenir Next Regular"/>
                <a:ea typeface="Avenir Next Regular"/>
                <a:cs typeface="Avenir Next Regular"/>
                <a:sym typeface="Avenir Next Regular"/>
              </a:defRPr>
            </a:pPr>
            <a:r>
              <a:t>Occult level</a:t>
            </a:r>
          </a:p>
          <a:p>
            <a:pPr marL="304800" indent="-304800" algn="l">
              <a:lnSpc>
                <a:spcPct val="90000"/>
              </a:lnSpc>
              <a:spcBef>
                <a:spcPts val="3000"/>
              </a:spcBef>
              <a:buSzPct val="100000"/>
              <a:buChar char="•"/>
              <a:defRPr sz="3600">
                <a:latin typeface="Avenir Next Regular"/>
                <a:ea typeface="Avenir Next Regular"/>
                <a:cs typeface="Avenir Next Regular"/>
                <a:sym typeface="Avenir Next Regular"/>
              </a:defRPr>
            </a:pPr>
            <a:r>
              <a:t>Personal/Ground level </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23"/>
                                        </p:tgtEl>
                                        <p:attrNameLst>
                                          <p:attrName>style.visibility</p:attrName>
                                        </p:attrNameLst>
                                      </p:cBhvr>
                                      <p:to>
                                        <p:strVal val="visible"/>
                                      </p:to>
                                    </p:set>
                                    <p:animEffect filter="fade" transition="in">
                                      <p:cBhvr>
                                        <p:cTn id="7" dur="1000"/>
                                        <p:tgtEl>
                                          <p:spTgt spid="323"/>
                                        </p:tgtEl>
                                      </p:cBhvr>
                                    </p:animEffect>
                                  </p:childTnLst>
                                </p:cTn>
                              </p:par>
                            </p:childTnLst>
                          </p:cTn>
                        </p:par>
                        <p:par>
                          <p:cTn id="8" fill="hold">
                            <p:stCondLst>
                              <p:cond delay="1000"/>
                            </p:stCondLst>
                            <p:childTnLst>
                              <p:par>
                                <p:cTn id="9" presetClass="entr" nodeType="afterEffect" presetID="10" grpId="2" fill="hold">
                                  <p:stCondLst>
                                    <p:cond delay="0"/>
                                  </p:stCondLst>
                                  <p:iterate type="el" backwards="0">
                                    <p:tmAbs val="0"/>
                                  </p:iterate>
                                  <p:childTnLst>
                                    <p:set>
                                      <p:cBhvr>
                                        <p:cTn id="10" fill="hold"/>
                                        <p:tgtEl>
                                          <p:spTgt spid="320"/>
                                        </p:tgtEl>
                                        <p:attrNameLst>
                                          <p:attrName>style.visibility</p:attrName>
                                        </p:attrNameLst>
                                      </p:cBhvr>
                                      <p:to>
                                        <p:strVal val="visible"/>
                                      </p:to>
                                    </p:set>
                                    <p:animEffect filter="fade" transition="in">
                                      <p:cBhvr>
                                        <p:cTn id="11" dur="1000"/>
                                        <p:tgtEl>
                                          <p:spTgt spid="320"/>
                                        </p:tgtEl>
                                      </p:cBhvr>
                                    </p:animEffect>
                                  </p:childTnLst>
                                </p:cTn>
                              </p:par>
                            </p:childTnLst>
                          </p:cTn>
                        </p:par>
                        <p:par>
                          <p:cTn id="12" fill="hold">
                            <p:stCondLst>
                              <p:cond delay="2000"/>
                            </p:stCondLst>
                            <p:childTnLst>
                              <p:par>
                                <p:cTn id="13" presetClass="entr" nodeType="afterEffect" presetID="10" grpId="3" fill="hold">
                                  <p:stCondLst>
                                    <p:cond delay="0"/>
                                  </p:stCondLst>
                                  <p:iterate type="el" backwards="0">
                                    <p:tmAbs val="0"/>
                                  </p:iterate>
                                  <p:childTnLst>
                                    <p:set>
                                      <p:cBhvr>
                                        <p:cTn id="14" fill="hold"/>
                                        <p:tgtEl>
                                          <p:spTgt spid="319"/>
                                        </p:tgtEl>
                                        <p:attrNameLst>
                                          <p:attrName>style.visibility</p:attrName>
                                        </p:attrNameLst>
                                      </p:cBhvr>
                                      <p:to>
                                        <p:strVal val="visible"/>
                                      </p:to>
                                    </p:set>
                                    <p:animEffect filter="fade" transition="in">
                                      <p:cBhvr>
                                        <p:cTn id="15" dur="1000"/>
                                        <p:tgtEl>
                                          <p:spTgt spid="319"/>
                                        </p:tgtEl>
                                      </p:cBhvr>
                                    </p:animEffect>
                                  </p:childTnLst>
                                </p:cTn>
                              </p:par>
                            </p:childTnLst>
                          </p:cTn>
                        </p:par>
                        <p:par>
                          <p:cTn id="16" fill="hold">
                            <p:stCondLst>
                              <p:cond delay="3000"/>
                            </p:stCondLst>
                            <p:childTnLst>
                              <p:par>
                                <p:cTn id="17" presetClass="entr" nodeType="afterEffect" presetID="10" grpId="4" fill="hold">
                                  <p:stCondLst>
                                    <p:cond delay="500"/>
                                  </p:stCondLst>
                                  <p:iterate type="el" backwards="0">
                                    <p:tmAbs val="0"/>
                                  </p:iterate>
                                  <p:childTnLst>
                                    <p:set>
                                      <p:cBhvr>
                                        <p:cTn id="18" fill="hold"/>
                                        <p:tgtEl>
                                          <p:spTgt spid="321"/>
                                        </p:tgtEl>
                                        <p:attrNameLst>
                                          <p:attrName>style.visibility</p:attrName>
                                        </p:attrNameLst>
                                      </p:cBhvr>
                                      <p:to>
                                        <p:strVal val="visible"/>
                                      </p:to>
                                    </p:set>
                                    <p:animEffect filter="fade" transition="in">
                                      <p:cBhvr>
                                        <p:cTn id="19" dur="1000"/>
                                        <p:tgtEl>
                                          <p:spTgt spid="321"/>
                                        </p:tgtEl>
                                      </p:cBhvr>
                                    </p:animEffect>
                                  </p:childTnLst>
                                </p:cTn>
                              </p:par>
                            </p:childTnLst>
                          </p:cTn>
                        </p:par>
                        <p:par>
                          <p:cTn id="20" fill="hold">
                            <p:stCondLst>
                              <p:cond delay="4500"/>
                            </p:stCondLst>
                            <p:childTnLst>
                              <p:par>
                                <p:cTn id="21" presetClass="entr" nodeType="afterEffect" presetID="10" grpId="5" fill="hold">
                                  <p:stCondLst>
                                    <p:cond delay="0"/>
                                  </p:stCondLst>
                                  <p:iterate type="el" backwards="0">
                                    <p:tmAbs val="0"/>
                                  </p:iterate>
                                  <p:childTnLst>
                                    <p:set>
                                      <p:cBhvr>
                                        <p:cTn id="22" fill="hold"/>
                                        <p:tgtEl>
                                          <p:spTgt spid="322"/>
                                        </p:tgtEl>
                                        <p:attrNameLst>
                                          <p:attrName>style.visibility</p:attrName>
                                        </p:attrNameLst>
                                      </p:cBhvr>
                                      <p:to>
                                        <p:strVal val="visible"/>
                                      </p:to>
                                    </p:set>
                                    <p:animEffect filter="fade" transition="in">
                                      <p:cBhvr>
                                        <p:cTn id="23" dur="1000"/>
                                        <p:tgtEl>
                                          <p:spTgt spid="322"/>
                                        </p:tgtEl>
                                      </p:cBhvr>
                                    </p:animEffect>
                                  </p:childTnLst>
                                </p:cTn>
                              </p:par>
                            </p:childTnLst>
                          </p:cTn>
                        </p:par>
                        <p:par>
                          <p:cTn id="24" fill="hold">
                            <p:stCondLst>
                              <p:cond delay="5500"/>
                            </p:stCondLst>
                            <p:childTnLst>
                              <p:par>
                                <p:cTn id="25" presetClass="entr" nodeType="afterEffect" presetID="10" grpId="6" fill="hold">
                                  <p:stCondLst>
                                    <p:cond delay="0"/>
                                  </p:stCondLst>
                                  <p:iterate type="el" backwards="0">
                                    <p:tmAbs val="0"/>
                                  </p:iterate>
                                  <p:childTnLst>
                                    <p:set>
                                      <p:cBhvr>
                                        <p:cTn id="26" fill="hold"/>
                                        <p:tgtEl>
                                          <p:spTgt spid="332">
                                            <p:bg/>
                                          </p:spTgt>
                                        </p:tgtEl>
                                        <p:attrNameLst>
                                          <p:attrName>style.visibility</p:attrName>
                                        </p:attrNameLst>
                                      </p:cBhvr>
                                      <p:to>
                                        <p:strVal val="visible"/>
                                      </p:to>
                                    </p:set>
                                    <p:animEffect filter="fade" transition="in">
                                      <p:cBhvr>
                                        <p:cTn id="27" dur="1000"/>
                                        <p:tgtEl>
                                          <p:spTgt spid="332">
                                            <p:bg/>
                                          </p:spTgt>
                                        </p:tgtEl>
                                      </p:cBhvr>
                                    </p:animEffect>
                                  </p:childTnLst>
                                </p:cTn>
                              </p:par>
                              <p:par>
                                <p:cTn id="28" presetClass="entr" nodeType="withEffect" presetSubtype="0" presetID="10" grpId="6" fill="hold">
                                  <p:stCondLst>
                                    <p:cond delay="0"/>
                                  </p:stCondLst>
                                  <p:iterate type="el" backwards="0">
                                    <p:tmAbs val="0"/>
                                  </p:iterate>
                                  <p:childTnLst>
                                    <p:set>
                                      <p:cBhvr>
                                        <p:cTn id="29" fill="hold"/>
                                        <p:tgtEl>
                                          <p:spTgt spid="332">
                                            <p:txEl>
                                              <p:pRg st="0" end="0"/>
                                            </p:txEl>
                                          </p:spTgt>
                                        </p:tgtEl>
                                        <p:attrNameLst>
                                          <p:attrName>style.visibility</p:attrName>
                                        </p:attrNameLst>
                                      </p:cBhvr>
                                      <p:to>
                                        <p:strVal val="visible"/>
                                      </p:to>
                                    </p:set>
                                    <p:animEffect filter="fade" transition="in">
                                      <p:cBhvr>
                                        <p:cTn id="30" dur="1000"/>
                                        <p:tgtEl>
                                          <p:spTgt spid="332">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Class="entr" nodeType="clickEffect" presetID="10" grpId="6" fill="hold">
                                  <p:stCondLst>
                                    <p:cond delay="0"/>
                                  </p:stCondLst>
                                  <p:iterate type="el" backwards="0">
                                    <p:tmAbs val="0"/>
                                  </p:iterate>
                                  <p:childTnLst>
                                    <p:set>
                                      <p:cBhvr>
                                        <p:cTn id="34" fill="hold"/>
                                        <p:tgtEl>
                                          <p:spTgt spid="332">
                                            <p:txEl>
                                              <p:pRg st="1" end="1"/>
                                            </p:txEl>
                                          </p:spTgt>
                                        </p:tgtEl>
                                        <p:attrNameLst>
                                          <p:attrName>style.visibility</p:attrName>
                                        </p:attrNameLst>
                                      </p:cBhvr>
                                      <p:to>
                                        <p:strVal val="visible"/>
                                      </p:to>
                                    </p:set>
                                    <p:animEffect filter="fade" transition="in">
                                      <p:cBhvr>
                                        <p:cTn id="35" dur="1000"/>
                                        <p:tgtEl>
                                          <p:spTgt spid="332">
                                            <p:txEl>
                                              <p:pRg st="1" end="1"/>
                                            </p:txEl>
                                          </p:spTgt>
                                        </p:tgtEl>
                                      </p:cBhvr>
                                    </p:animEffect>
                                  </p:childTnLst>
                                </p:cTn>
                              </p:par>
                            </p:childTnLst>
                          </p:cTn>
                        </p:par>
                        <p:par>
                          <p:cTn id="36" fill="hold">
                            <p:stCondLst>
                              <p:cond delay="1000"/>
                            </p:stCondLst>
                            <p:childTnLst>
                              <p:par>
                                <p:cTn id="37" presetClass="entr" nodeType="afterEffect" presetID="10" grpId="6" fill="hold">
                                  <p:stCondLst>
                                    <p:cond delay="0"/>
                                  </p:stCondLst>
                                  <p:iterate type="el" backwards="0">
                                    <p:tmAbs val="0"/>
                                  </p:iterate>
                                  <p:childTnLst>
                                    <p:set>
                                      <p:cBhvr>
                                        <p:cTn id="38" fill="hold"/>
                                        <p:tgtEl>
                                          <p:spTgt spid="332">
                                            <p:txEl>
                                              <p:pRg st="2" end="2"/>
                                            </p:txEl>
                                          </p:spTgt>
                                        </p:tgtEl>
                                        <p:attrNameLst>
                                          <p:attrName>style.visibility</p:attrName>
                                        </p:attrNameLst>
                                      </p:cBhvr>
                                      <p:to>
                                        <p:strVal val="visible"/>
                                      </p:to>
                                    </p:set>
                                    <p:animEffect filter="fade" transition="in">
                                      <p:cBhvr>
                                        <p:cTn id="39" dur="1000"/>
                                        <p:tgtEl>
                                          <p:spTgt spid="332">
                                            <p:txEl>
                                              <p:pRg st="2" end="2"/>
                                            </p:txEl>
                                          </p:spTgt>
                                        </p:tgtEl>
                                      </p:cBhvr>
                                    </p:animEffect>
                                  </p:childTnLst>
                                </p:cTn>
                              </p:par>
                            </p:childTnLst>
                          </p:cTn>
                        </p:par>
                        <p:par>
                          <p:cTn id="40" fill="hold">
                            <p:stCondLst>
                              <p:cond delay="2000"/>
                            </p:stCondLst>
                            <p:childTnLst>
                              <p:par>
                                <p:cTn id="41" presetClass="entr" nodeType="afterEffect" presetID="10" grpId="7" fill="hold">
                                  <p:stCondLst>
                                    <p:cond delay="0"/>
                                  </p:stCondLst>
                                  <p:iterate type="el" backwards="0">
                                    <p:tmAbs val="0"/>
                                  </p:iterate>
                                  <p:childTnLst>
                                    <p:set>
                                      <p:cBhvr>
                                        <p:cTn id="42" fill="hold"/>
                                        <p:tgtEl>
                                          <p:spTgt spid="318"/>
                                        </p:tgtEl>
                                        <p:attrNameLst>
                                          <p:attrName>style.visibility</p:attrName>
                                        </p:attrNameLst>
                                      </p:cBhvr>
                                      <p:to>
                                        <p:strVal val="visible"/>
                                      </p:to>
                                    </p:set>
                                    <p:animEffect filter="fade" transition="in">
                                      <p:cBhvr>
                                        <p:cTn id="43" dur="1000"/>
                                        <p:tgtEl>
                                          <p:spTgt spid="318"/>
                                        </p:tgtEl>
                                      </p:cBhvr>
                                    </p:animEffect>
                                  </p:childTnLst>
                                </p:cTn>
                              </p:par>
                            </p:childTnLst>
                          </p:cTn>
                        </p:par>
                      </p:childTnLst>
                    </p:cTn>
                  </p:par>
                  <p:par>
                    <p:cTn id="44" fill="hold">
                      <p:stCondLst>
                        <p:cond delay="indefinite"/>
                      </p:stCondLst>
                      <p:childTnLst>
                        <p:par>
                          <p:cTn id="45" fill="hold">
                            <p:stCondLst>
                              <p:cond delay="0"/>
                            </p:stCondLst>
                            <p:childTnLst>
                              <p:par>
                                <p:cTn id="46" presetClass="entr" nodeType="clickEffect" presetID="10" grpId="8" fill="hold">
                                  <p:stCondLst>
                                    <p:cond delay="0"/>
                                  </p:stCondLst>
                                  <p:iterate type="el" backwards="0">
                                    <p:tmAbs val="0"/>
                                  </p:iterate>
                                  <p:childTnLst>
                                    <p:set>
                                      <p:cBhvr>
                                        <p:cTn id="47" fill="hold"/>
                                        <p:tgtEl>
                                          <p:spTgt spid="333">
                                            <p:bg/>
                                          </p:spTgt>
                                        </p:tgtEl>
                                        <p:attrNameLst>
                                          <p:attrName>style.visibility</p:attrName>
                                        </p:attrNameLst>
                                      </p:cBhvr>
                                      <p:to>
                                        <p:strVal val="visible"/>
                                      </p:to>
                                    </p:set>
                                    <p:animEffect filter="fade" transition="in">
                                      <p:cBhvr>
                                        <p:cTn id="48" dur="1000"/>
                                        <p:tgtEl>
                                          <p:spTgt spid="333">
                                            <p:bg/>
                                          </p:spTgt>
                                        </p:tgtEl>
                                      </p:cBhvr>
                                    </p:animEffect>
                                  </p:childTnLst>
                                </p:cTn>
                              </p:par>
                              <p:par>
                                <p:cTn id="49" presetClass="entr" nodeType="withEffect" presetSubtype="0" presetID="10" grpId="8" fill="hold">
                                  <p:stCondLst>
                                    <p:cond delay="0"/>
                                  </p:stCondLst>
                                  <p:iterate type="el" backwards="0">
                                    <p:tmAbs val="0"/>
                                  </p:iterate>
                                  <p:childTnLst>
                                    <p:set>
                                      <p:cBhvr>
                                        <p:cTn id="50" fill="hold"/>
                                        <p:tgtEl>
                                          <p:spTgt spid="333">
                                            <p:txEl>
                                              <p:pRg st="0" end="0"/>
                                            </p:txEl>
                                          </p:spTgt>
                                        </p:tgtEl>
                                        <p:attrNameLst>
                                          <p:attrName>style.visibility</p:attrName>
                                        </p:attrNameLst>
                                      </p:cBhvr>
                                      <p:to>
                                        <p:strVal val="visible"/>
                                      </p:to>
                                    </p:set>
                                    <p:animEffect filter="fade" transition="in">
                                      <p:cBhvr>
                                        <p:cTn id="51" dur="1000"/>
                                        <p:tgtEl>
                                          <p:spTgt spid="333">
                                            <p:txEl>
                                              <p:pRg st="0" end="0"/>
                                            </p:txEl>
                                          </p:spTgt>
                                        </p:tgtEl>
                                      </p:cBhvr>
                                    </p:animEffect>
                                  </p:childTnLst>
                                </p:cTn>
                              </p:par>
                            </p:childTnLst>
                          </p:cTn>
                        </p:par>
                        <p:par>
                          <p:cTn id="52" fill="hold">
                            <p:stCondLst>
                              <p:cond delay="1000"/>
                            </p:stCondLst>
                            <p:childTnLst>
                              <p:par>
                                <p:cTn id="53" presetClass="entr" nodeType="afterEffect" presetID="10" grpId="8" fill="hold">
                                  <p:stCondLst>
                                    <p:cond delay="0"/>
                                  </p:stCondLst>
                                  <p:iterate type="el" backwards="0">
                                    <p:tmAbs val="0"/>
                                  </p:iterate>
                                  <p:childTnLst>
                                    <p:set>
                                      <p:cBhvr>
                                        <p:cTn id="54" fill="hold"/>
                                        <p:tgtEl>
                                          <p:spTgt spid="333">
                                            <p:txEl>
                                              <p:pRg st="1" end="1"/>
                                            </p:txEl>
                                          </p:spTgt>
                                        </p:tgtEl>
                                        <p:attrNameLst>
                                          <p:attrName>style.visibility</p:attrName>
                                        </p:attrNameLst>
                                      </p:cBhvr>
                                      <p:to>
                                        <p:strVal val="visible"/>
                                      </p:to>
                                    </p:set>
                                    <p:animEffect filter="fade" transition="in">
                                      <p:cBhvr>
                                        <p:cTn id="55" dur="1000"/>
                                        <p:tgtEl>
                                          <p:spTgt spid="333">
                                            <p:txEl>
                                              <p:pRg st="1" end="1"/>
                                            </p:txEl>
                                          </p:spTgt>
                                        </p:tgtEl>
                                      </p:cBhvr>
                                    </p:animEffect>
                                  </p:childTnLst>
                                </p:cTn>
                              </p:par>
                            </p:childTnLst>
                          </p:cTn>
                        </p:par>
                        <p:par>
                          <p:cTn id="56" fill="hold">
                            <p:stCondLst>
                              <p:cond delay="2000"/>
                            </p:stCondLst>
                            <p:childTnLst>
                              <p:par>
                                <p:cTn id="57" presetClass="entr" nodeType="afterEffect" presetID="10" grpId="8" fill="hold">
                                  <p:stCondLst>
                                    <p:cond delay="0"/>
                                  </p:stCondLst>
                                  <p:iterate type="el" backwards="0">
                                    <p:tmAbs val="0"/>
                                  </p:iterate>
                                  <p:childTnLst>
                                    <p:set>
                                      <p:cBhvr>
                                        <p:cTn id="58" fill="hold"/>
                                        <p:tgtEl>
                                          <p:spTgt spid="333">
                                            <p:txEl>
                                              <p:pRg st="2" end="2"/>
                                            </p:txEl>
                                          </p:spTgt>
                                        </p:tgtEl>
                                        <p:attrNameLst>
                                          <p:attrName>style.visibility</p:attrName>
                                        </p:attrNameLst>
                                      </p:cBhvr>
                                      <p:to>
                                        <p:strVal val="visible"/>
                                      </p:to>
                                    </p:set>
                                    <p:animEffect filter="fade" transition="in">
                                      <p:cBhvr>
                                        <p:cTn id="59" dur="1000"/>
                                        <p:tgtEl>
                                          <p:spTgt spid="333">
                                            <p:txEl>
                                              <p:pRg st="2" end="2"/>
                                            </p:txEl>
                                          </p:spTgt>
                                        </p:tgtEl>
                                      </p:cBhvr>
                                    </p:animEffect>
                                  </p:childTnLst>
                                </p:cTn>
                              </p:par>
                            </p:childTnLst>
                          </p:cTn>
                        </p:par>
                        <p:par>
                          <p:cTn id="60" fill="hold">
                            <p:stCondLst>
                              <p:cond delay="3000"/>
                            </p:stCondLst>
                            <p:childTnLst>
                              <p:par>
                                <p:cTn id="61" presetClass="entr" nodeType="afterEffect" presetID="10" grpId="9" fill="hold">
                                  <p:stCondLst>
                                    <p:cond delay="0"/>
                                  </p:stCondLst>
                                  <p:iterate type="el" backwards="0">
                                    <p:tmAbs val="0"/>
                                  </p:iterate>
                                  <p:childTnLst>
                                    <p:set>
                                      <p:cBhvr>
                                        <p:cTn id="62" fill="hold"/>
                                        <p:tgtEl>
                                          <p:spTgt spid="317"/>
                                        </p:tgtEl>
                                        <p:attrNameLst>
                                          <p:attrName>style.visibility</p:attrName>
                                        </p:attrNameLst>
                                      </p:cBhvr>
                                      <p:to>
                                        <p:strVal val="visible"/>
                                      </p:to>
                                    </p:set>
                                    <p:animEffect filter="fade" transition="in">
                                      <p:cBhvr>
                                        <p:cTn id="63" dur="1000"/>
                                        <p:tgtEl>
                                          <p:spTgt spid="3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1" grpId="4"/>
      <p:bldP build="whole" bldLvl="1" animBg="1" rev="0" advAuto="0" spid="323" grpId="1"/>
      <p:bldP build="whole" bldLvl="1" animBg="1" rev="0" advAuto="0" spid="319" grpId="3"/>
      <p:bldP build="whole" bldLvl="1" animBg="1" rev="0" advAuto="0" spid="322" grpId="5"/>
      <p:bldP build="whole" bldLvl="1" animBg="1" rev="0" advAuto="0" spid="318" grpId="7"/>
      <p:bldP build="p" bldLvl="5" animBg="1" rev="0" advAuto="0" spid="332" grpId="6"/>
      <p:bldP build="whole" bldLvl="1" animBg="1" rev="0" advAuto="0" spid="320" grpId="2"/>
      <p:bldP build="whole" bldLvl="1" animBg="1" rev="0" advAuto="0" spid="317" grpId="9"/>
      <p:bldP build="p" bldLvl="5" animBg="1" rev="0" advAuto="0" spid="333" grpId="8"/>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5" name="Importance of Worldview"/>
          <p:cNvSpPr txBox="1"/>
          <p:nvPr>
            <p:ph type="body" idx="22"/>
          </p:nvPr>
        </p:nvSpPr>
        <p:spPr>
          <a:xfrm>
            <a:off x="5808360" y="5312122"/>
            <a:ext cx="6264270" cy="981076"/>
          </a:xfrm>
          <a:prstGeom prst="rect">
            <a:avLst/>
          </a:prstGeom>
        </p:spPr>
        <p:txBody>
          <a:bodyPr/>
          <a:lstStyle>
            <a:lvl1pPr>
              <a:defRPr sz="4800"/>
            </a:lvl1pPr>
          </a:lstStyle>
          <a:p>
            <a:pPr/>
            <a:r>
              <a:t>Importance of Worldview</a:t>
            </a:r>
          </a:p>
        </p:txBody>
      </p:sp>
      <p:sp>
        <p:nvSpPr>
          <p:cNvPr id="336" name="Line"/>
          <p:cNvSpPr/>
          <p:nvPr/>
        </p:nvSpPr>
        <p:spPr>
          <a:xfrm>
            <a:off x="5815183" y="5267682"/>
            <a:ext cx="5600272" cy="128"/>
          </a:xfrm>
          <a:prstGeom prst="line">
            <a:avLst/>
          </a:prstGeom>
          <a:ln w="12700">
            <a:solidFill>
              <a:srgbClr val="ABACAF"/>
            </a:solidFill>
            <a:miter lim="400000"/>
            <a:headEnd type="triangle"/>
            <a:tailEnd type="triangle"/>
          </a:ln>
          <a:effectLst>
            <a:outerShdw sx="100000" sy="100000" kx="0" ky="0" algn="b" rotWithShape="0" blurRad="25400" dist="25400" dir="2700000">
              <a:srgbClr val="F9FBFF">
                <a:alpha val="75000"/>
              </a:srgbClr>
            </a:outerShdw>
          </a:effectLst>
        </p:spPr>
        <p:txBody>
          <a:bodyPr lIns="0" tIns="0" rIns="0" bIns="0"/>
          <a:lstStyle/>
          <a:p>
            <a:pPr algn="l" defTabSz="642937">
              <a:defRPr sz="1600">
                <a:solidFill>
                  <a:srgbClr val="000000"/>
                </a:solidFill>
                <a:latin typeface="Helvetica"/>
                <a:ea typeface="Helvetica"/>
                <a:cs typeface="Helvetica"/>
                <a:sym typeface="Helvetica"/>
              </a:defRPr>
            </a:pPr>
          </a:p>
        </p:txBody>
      </p:sp>
      <p:sp>
        <p:nvSpPr>
          <p:cNvPr id="337" name="Pro Wrestling:…"/>
          <p:cNvSpPr txBox="1"/>
          <p:nvPr>
            <p:ph type="body" idx="23"/>
          </p:nvPr>
        </p:nvSpPr>
        <p:spPr>
          <a:xfrm>
            <a:off x="5732225" y="2374861"/>
            <a:ext cx="17203040" cy="2911476"/>
          </a:xfrm>
          <a:prstGeom prst="rect">
            <a:avLst/>
          </a:prstGeom>
        </p:spPr>
        <p:txBody>
          <a:bodyPr/>
          <a:lstStyle/>
          <a:p>
            <a:pPr>
              <a:defRPr spc="639" sz="8000"/>
            </a:pPr>
            <a:r>
              <a:t>Pro Wrestling: </a:t>
            </a:r>
          </a:p>
          <a:p>
            <a:pPr>
              <a:defRPr spc="720" sz="9000"/>
            </a:pPr>
            <a:r>
              <a:rPr spc="639" sz="8000"/>
              <a:t>Spiritual Warfare for Missionaries</a:t>
            </a:r>
          </a:p>
        </p:txBody>
      </p:sp>
      <p:pic>
        <p:nvPicPr>
          <p:cNvPr id="338" name="worldview filter.png" descr="worldview filter.png"/>
          <p:cNvPicPr>
            <a:picLocks noChangeAspect="1"/>
          </p:cNvPicPr>
          <p:nvPr/>
        </p:nvPicPr>
        <p:blipFill>
          <a:blip r:embed="rId2">
            <a:extLst/>
          </a:blip>
          <a:stretch>
            <a:fillRect/>
          </a:stretch>
        </p:blipFill>
        <p:spPr>
          <a:xfrm>
            <a:off x="7573960" y="6719602"/>
            <a:ext cx="9236080" cy="5900101"/>
          </a:xfrm>
          <a:prstGeom prst="rect">
            <a:avLst/>
          </a:prstGeom>
          <a:ln w="12700">
            <a:miter lim="400000"/>
          </a:ln>
        </p:spPr>
      </p:pic>
      <p:sp>
        <p:nvSpPr>
          <p:cNvPr id="339" name="Slide Number"/>
          <p:cNvSpPr txBox="1"/>
          <p:nvPr>
            <p:ph type="sldNum" sz="quarter" idx="2"/>
          </p:nvPr>
        </p:nvSpPr>
        <p:spPr>
          <a:xfrm>
            <a:off x="12066460" y="13046107"/>
            <a:ext cx="251080" cy="422276"/>
          </a:xfrm>
          <a:prstGeom prst="rect">
            <a:avLst/>
          </a:prstGeom>
          <a:extLst>
            <a:ext uri="{C572A759-6A51-4108-AA02-DFA0A04FC94B}">
              <ma14:wrappingTextBoxFlag xmlns:ma14="http://schemas.microsoft.com/office/mac/drawingml/2011/main" val="1"/>
            </a:ext>
          </a:extLst>
        </p:spPr>
        <p:txBody>
          <a:bodyPr/>
          <a:lstStyle>
            <a:lvl1pPr>
              <a:defRPr sz="1600">
                <a:solidFill>
                  <a:srgbClr val="555555"/>
                </a:solidFill>
                <a:latin typeface="Avenir Next Condensed Regular"/>
                <a:ea typeface="Avenir Next Condensed Regular"/>
                <a:cs typeface="Avenir Next Condensed Regular"/>
                <a:sym typeface="Avenir Next Condensed Regular"/>
              </a:defRPr>
            </a:lvl1p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41"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solidFill>
                <a:latin typeface="Avenir Next Medium"/>
                <a:ea typeface="Avenir Next Medium"/>
                <a:cs typeface="Avenir Next Medium"/>
                <a:sym typeface="Avenir Next Medium"/>
              </a:defRPr>
            </a:lvl1pPr>
          </a:lstStyle>
          <a:p>
            <a:pPr/>
            <a:r>
              <a:t>Western</a:t>
            </a:r>
          </a:p>
        </p:txBody>
      </p:sp>
      <p:sp>
        <p:nvSpPr>
          <p:cNvPr id="342"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43" name="Slide Number"/>
          <p:cNvSpPr txBox="1"/>
          <p:nvPr>
            <p:ph type="sldNum" sz="quarter" idx="2"/>
          </p:nvPr>
        </p:nvSpPr>
        <p:spPr>
          <a:xfrm>
            <a:off x="23279099" y="609600"/>
            <a:ext cx="333749" cy="635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45"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46"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47"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God</a:t>
            </a:r>
          </a:p>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Angels</a:t>
            </a:r>
          </a:p>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Faith</a:t>
            </a:r>
          </a:p>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Miracles</a:t>
            </a:r>
          </a:p>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Devil</a:t>
            </a:r>
          </a:p>
          <a:p>
            <a:pPr algn="l" defTabSz="825500">
              <a:spcBef>
                <a:spcPts val="500"/>
              </a:spcBef>
              <a:defRPr b="1" sz="2900">
                <a:solidFill>
                  <a:schemeClr val="accent2">
                    <a:hueOff val="-902888"/>
                    <a:satOff val="-15377"/>
                    <a:lumOff val="-12864"/>
                  </a:schemeClr>
                </a:solidFill>
                <a:latin typeface="Helvetica"/>
                <a:ea typeface="Helvetica"/>
                <a:cs typeface="Helvetica"/>
                <a:sym typeface="Helvetica"/>
              </a:defRPr>
            </a:pPr>
            <a:r>
              <a:t>Demons</a:t>
            </a:r>
          </a:p>
        </p:txBody>
      </p:sp>
      <p:sp>
        <p:nvSpPr>
          <p:cNvPr id="348"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49" name="Slide Number"/>
          <p:cNvSpPr txBox="1"/>
          <p:nvPr>
            <p:ph type="sldNum" sz="quarter" idx="2"/>
          </p:nvPr>
        </p:nvSpPr>
        <p:spPr>
          <a:xfrm>
            <a:off x="23279099" y="609600"/>
            <a:ext cx="333749" cy="635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ECEE"/>
        </a:solidFill>
      </p:bgPr>
    </p:bg>
    <p:spTree>
      <p:nvGrpSpPr>
        <p:cNvPr id="1" name=""/>
        <p:cNvGrpSpPr/>
        <p:nvPr/>
      </p:nvGrpSpPr>
      <p:grpSpPr>
        <a:xfrm>
          <a:off x="0" y="0"/>
          <a:ext cx="0" cy="0"/>
          <a:chOff x="0" y="0"/>
          <a:chExt cx="0" cy="0"/>
        </a:xfrm>
      </p:grpSpPr>
      <p:sp>
        <p:nvSpPr>
          <p:cNvPr id="351" name="Western"/>
          <p:cNvSpPr txBox="1"/>
          <p:nvPr/>
        </p:nvSpPr>
        <p:spPr>
          <a:xfrm>
            <a:off x="4357805" y="1814540"/>
            <a:ext cx="217482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sz="3600">
                <a:solidFill>
                  <a:schemeClr val="accent1">
                    <a:hueOff val="47394"/>
                    <a:satOff val="-25753"/>
                    <a:lumOff val="-7544"/>
                  </a:schemeClr>
                </a:solidFill>
                <a:latin typeface="Avenir Next Medium"/>
                <a:ea typeface="Avenir Next Medium"/>
                <a:cs typeface="Avenir Next Medium"/>
                <a:sym typeface="Avenir Next Medium"/>
              </a:defRPr>
            </a:lvl1pPr>
          </a:lstStyle>
          <a:p>
            <a:pPr/>
            <a:r>
              <a:t>Western</a:t>
            </a:r>
          </a:p>
        </p:txBody>
      </p:sp>
      <p:sp>
        <p:nvSpPr>
          <p:cNvPr id="352" name="Rectangle"/>
          <p:cNvSpPr/>
          <p:nvPr/>
        </p:nvSpPr>
        <p:spPr>
          <a:xfrm>
            <a:off x="2732538" y="2642131"/>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3" name="Rectangle"/>
          <p:cNvSpPr/>
          <p:nvPr/>
        </p:nvSpPr>
        <p:spPr>
          <a:xfrm>
            <a:off x="2732538" y="9503933"/>
            <a:ext cx="5425354" cy="3559210"/>
          </a:xfrm>
          <a:prstGeom prst="rect">
            <a:avLst/>
          </a:prstGeom>
          <a:ln w="25400">
            <a:solidFill>
              <a:srgbClr val="85888D"/>
            </a:solidFill>
            <a:miter lim="400000"/>
          </a:ln>
        </p:spPr>
        <p:txBody>
          <a:bodyPr lIns="50800" tIns="50800" rIns="50800" bIns="50800" anchor="ctr"/>
          <a:lstStyle/>
          <a:p>
            <a:pPr>
              <a:defRPr sz="56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4" name="God…"/>
          <p:cNvSpPr txBox="1"/>
          <p:nvPr/>
        </p:nvSpPr>
        <p:spPr>
          <a:xfrm>
            <a:off x="3742661" y="2878685"/>
            <a:ext cx="3405108"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God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Angels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Faith</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Miracles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Devil</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Demons</a:t>
            </a:r>
          </a:p>
        </p:txBody>
      </p:sp>
      <p:sp>
        <p:nvSpPr>
          <p:cNvPr id="355" name="Animals…"/>
          <p:cNvSpPr txBox="1"/>
          <p:nvPr/>
        </p:nvSpPr>
        <p:spPr>
          <a:xfrm>
            <a:off x="3742661" y="9994488"/>
            <a:ext cx="3405108" cy="257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Animals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Senses</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Natural World</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Science</a:t>
            </a:r>
          </a:p>
          <a:p>
            <a:pPr algn="l" defTabSz="825500">
              <a:spcBef>
                <a:spcPts val="500"/>
              </a:spcBef>
              <a:defRPr b="1" sz="2900">
                <a:solidFill>
                  <a:schemeClr val="accent2">
                    <a:hueOff val="-554920"/>
                    <a:satOff val="-21482"/>
                    <a:lumOff val="-6228"/>
                  </a:schemeClr>
                </a:solidFill>
                <a:latin typeface="Helvetica"/>
                <a:ea typeface="Helvetica"/>
                <a:cs typeface="Helvetica"/>
                <a:sym typeface="Helvetica"/>
              </a:defRPr>
            </a:pPr>
            <a:r>
              <a:t>Technology</a:t>
            </a:r>
          </a:p>
        </p:txBody>
      </p:sp>
      <p:sp>
        <p:nvSpPr>
          <p:cNvPr id="356" name="Worldview"/>
          <p:cNvSpPr txBox="1"/>
          <p:nvPr/>
        </p:nvSpPr>
        <p:spPr>
          <a:xfrm rot="16200000">
            <a:off x="-620702" y="7326080"/>
            <a:ext cx="4049970" cy="95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spcBef>
                <a:spcPts val="3400"/>
              </a:spcBef>
              <a:defRPr b="1" sz="5600">
                <a:solidFill>
                  <a:srgbClr val="53585F"/>
                </a:solidFill>
                <a:latin typeface="Helvetica"/>
                <a:ea typeface="Helvetica"/>
                <a:cs typeface="Helvetica"/>
                <a:sym typeface="Helvetica"/>
              </a:defRPr>
            </a:lvl1pPr>
          </a:lstStyle>
          <a:p>
            <a:pPr/>
            <a:r>
              <a:t>Worldview</a:t>
            </a:r>
          </a:p>
        </p:txBody>
      </p:sp>
      <p:sp>
        <p:nvSpPr>
          <p:cNvPr id="357" name="Slide Number"/>
          <p:cNvSpPr txBox="1"/>
          <p:nvPr>
            <p:ph type="sldNum" sz="quarter" idx="2"/>
          </p:nvPr>
        </p:nvSpPr>
        <p:spPr>
          <a:xfrm>
            <a:off x="23279099" y="609600"/>
            <a:ext cx="333749" cy="635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555555"/>
      </a:dk1>
      <a:lt1>
        <a:srgbClr val="EAECEE"/>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Futura Condensed"/>
        <a:ea typeface="Futura Condensed"/>
        <a:cs typeface="Futura Condensed"/>
      </a:majorFont>
      <a:minorFont>
        <a:latin typeface="Futura Condensed"/>
        <a:ea typeface="Futura Condensed"/>
        <a:cs typeface="Futura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AECEE"/>
        </a:solidFill>
        <a:ln w="25400" cap="flat">
          <a:solidFill>
            <a:srgbClr val="000000"/>
          </a:solidFill>
          <a:prstDash val="solid"/>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6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Futura Condensed"/>
        <a:ea typeface="Futura Condensed"/>
        <a:cs typeface="Futura Condensed"/>
      </a:majorFont>
      <a:minorFont>
        <a:latin typeface="Futura Condensed"/>
        <a:ea typeface="Futura Condensed"/>
        <a:cs typeface="Futura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AECEE"/>
        </a:solidFill>
        <a:ln w="25400" cap="flat">
          <a:solidFill>
            <a:srgbClr val="000000"/>
          </a:solidFill>
          <a:prstDash val="solid"/>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6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800" u="none" kumimoji="0" normalizeH="0">
            <a:ln>
              <a:noFill/>
            </a:ln>
            <a:solidFill>
              <a:srgbClr val="555555"/>
            </a:solidFill>
            <a:effectLst/>
            <a:uFillTx/>
            <a:latin typeface="+mn-lt"/>
            <a:ea typeface="+mn-ea"/>
            <a:cs typeface="+mn-cs"/>
            <a:sym typeface="Futura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