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  <p:sldMasterId id="2147483674" r:id="rId4"/>
    <p:sldMasterId id="2147483687" r:id="rId5"/>
    <p:sldMasterId id="2147483689" r:id="rId6"/>
  </p:sldMasterIdLst>
  <p:notesMasterIdLst>
    <p:notesMasterId r:id="rId53"/>
  </p:notesMasterIdLst>
  <p:sldIdLst>
    <p:sldId id="261" r:id="rId7"/>
    <p:sldId id="297" r:id="rId8"/>
    <p:sldId id="292" r:id="rId9"/>
    <p:sldId id="293" r:id="rId10"/>
    <p:sldId id="308" r:id="rId11"/>
    <p:sldId id="262" r:id="rId12"/>
    <p:sldId id="321" r:id="rId13"/>
    <p:sldId id="263" r:id="rId14"/>
    <p:sldId id="264" r:id="rId15"/>
    <p:sldId id="265" r:id="rId16"/>
    <p:sldId id="266" r:id="rId17"/>
    <p:sldId id="267" r:id="rId18"/>
    <p:sldId id="268" r:id="rId19"/>
    <p:sldId id="274" r:id="rId20"/>
    <p:sldId id="275" r:id="rId21"/>
    <p:sldId id="276" r:id="rId22"/>
    <p:sldId id="277" r:id="rId23"/>
    <p:sldId id="278" r:id="rId24"/>
    <p:sldId id="295" r:id="rId25"/>
    <p:sldId id="330" r:id="rId26"/>
    <p:sldId id="296" r:id="rId27"/>
    <p:sldId id="298" r:id="rId28"/>
    <p:sldId id="328" r:id="rId29"/>
    <p:sldId id="284" r:id="rId30"/>
    <p:sldId id="285" r:id="rId31"/>
    <p:sldId id="322" r:id="rId32"/>
    <p:sldId id="294" r:id="rId33"/>
    <p:sldId id="329" r:id="rId34"/>
    <p:sldId id="327" r:id="rId35"/>
    <p:sldId id="309" r:id="rId36"/>
    <p:sldId id="310" r:id="rId37"/>
    <p:sldId id="311" r:id="rId38"/>
    <p:sldId id="312" r:id="rId39"/>
    <p:sldId id="313" r:id="rId40"/>
    <p:sldId id="314" r:id="rId41"/>
    <p:sldId id="316" r:id="rId42"/>
    <p:sldId id="323" r:id="rId43"/>
    <p:sldId id="324" r:id="rId44"/>
    <p:sldId id="326" r:id="rId45"/>
    <p:sldId id="325" r:id="rId46"/>
    <p:sldId id="317" r:id="rId47"/>
    <p:sldId id="319" r:id="rId48"/>
    <p:sldId id="320" r:id="rId49"/>
    <p:sldId id="318" r:id="rId50"/>
    <p:sldId id="300" r:id="rId51"/>
    <p:sldId id="30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EFE"/>
    <a:srgbClr val="5A700A"/>
    <a:srgbClr val="26A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B625-15EE-4E86-A145-DFD56D48E64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C989FEA-0D40-4EE0-8168-C2BBA1936D0E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Proclamation</a:t>
          </a:r>
        </a:p>
        <a:p>
          <a:endParaRPr lang="en-US" dirty="0"/>
        </a:p>
      </dgm:t>
    </dgm:pt>
    <dgm:pt modelId="{5399F533-F329-4251-87F2-6BD5E08956AA}" type="parTrans" cxnId="{D99E231D-15BD-4874-9761-97AE4F60BD59}">
      <dgm:prSet/>
      <dgm:spPr/>
      <dgm:t>
        <a:bodyPr/>
        <a:lstStyle/>
        <a:p>
          <a:endParaRPr lang="en-US"/>
        </a:p>
      </dgm:t>
    </dgm:pt>
    <dgm:pt modelId="{B62FF620-C2DF-44C3-AB7D-9143EFFB1234}" type="sibTrans" cxnId="{D99E231D-15BD-4874-9761-97AE4F60BD59}">
      <dgm:prSet/>
      <dgm:spPr/>
      <dgm:t>
        <a:bodyPr/>
        <a:lstStyle/>
        <a:p>
          <a:endParaRPr lang="en-US"/>
        </a:p>
      </dgm:t>
    </dgm:pt>
    <dgm:pt modelId="{DB57FE0A-A413-45AE-A58F-0E35070F89D0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Demonstration</a:t>
          </a:r>
          <a:endParaRPr lang="en-US" dirty="0"/>
        </a:p>
      </dgm:t>
    </dgm:pt>
    <dgm:pt modelId="{068303EF-E9E6-44F6-B02B-6031614962DF}" type="parTrans" cxnId="{90727456-FB74-4EC6-AF95-623C7BBB2538}">
      <dgm:prSet/>
      <dgm:spPr/>
      <dgm:t>
        <a:bodyPr/>
        <a:lstStyle/>
        <a:p>
          <a:endParaRPr lang="en-US"/>
        </a:p>
      </dgm:t>
    </dgm:pt>
    <dgm:pt modelId="{CDC00EE8-D9D5-48C9-BE2F-1D4A066E9553}" type="sibTrans" cxnId="{90727456-FB74-4EC6-AF95-623C7BBB2538}">
      <dgm:prSet/>
      <dgm:spPr/>
      <dgm:t>
        <a:bodyPr/>
        <a:lstStyle/>
        <a:p>
          <a:endParaRPr lang="en-US"/>
        </a:p>
      </dgm:t>
    </dgm:pt>
    <dgm:pt modelId="{D9231D85-EAD5-4648-BC52-AE8213B88732}" type="pres">
      <dgm:prSet presAssocID="{FE7CB625-15EE-4E86-A145-DFD56D48E64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FB0B75-781E-4D08-8CF5-B843620F363D}" type="pres">
      <dgm:prSet presAssocID="{FE7CB625-15EE-4E86-A145-DFD56D48E64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0CC36-EA06-4E53-83AB-71C763EC6CC8}" type="pres">
      <dgm:prSet presAssocID="{FE7CB625-15EE-4E86-A145-DFD56D48E645}" presName="LeftNode" presStyleLbl="bgImgPlace1" presStyleIdx="0" presStyleCnt="2" custLinFactX="7043" custLinFactNeighborX="100000" custLinFactNeighborY="3329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36AEEF4B-B100-43C6-B360-0D556FDEB61D}" type="pres">
      <dgm:prSet presAssocID="{FE7CB625-15EE-4E86-A145-DFD56D48E64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DE6DB-46E1-406D-9160-6521376B28BD}" type="pres">
      <dgm:prSet presAssocID="{FE7CB625-15EE-4E86-A145-DFD56D48E645}" presName="RightNode" presStyleLbl="bgImgPlace1" presStyleIdx="1" presStyleCnt="2" custLinFactX="-2492" custLinFactNeighborX="-100000" custLinFactNeighborY="4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F8326A-2D03-4213-B928-98655A3D7686}" type="pres">
      <dgm:prSet presAssocID="{FE7CB625-15EE-4E86-A145-DFD56D48E645}" presName="TopArrow" presStyleLbl="node1" presStyleIdx="0" presStyleCnt="2"/>
      <dgm:spPr>
        <a:solidFill>
          <a:schemeClr val="accent1">
            <a:lumMod val="60000"/>
            <a:lumOff val="40000"/>
          </a:schemeClr>
        </a:solidFill>
      </dgm:spPr>
    </dgm:pt>
    <dgm:pt modelId="{8810C7DC-76FD-4B4E-B617-D3AC5DCBB6A0}" type="pres">
      <dgm:prSet presAssocID="{FE7CB625-15EE-4E86-A145-DFD56D48E645}" presName="BottomArrow" presStyleLbl="node1" presStyleIdx="1" presStyleCnt="2"/>
      <dgm:spPr>
        <a:solidFill>
          <a:srgbClr val="92D050"/>
        </a:solidFill>
      </dgm:spPr>
    </dgm:pt>
  </dgm:ptLst>
  <dgm:cxnLst>
    <dgm:cxn modelId="{6C7BE923-6151-400C-B2BB-4E22B11BBB7D}" type="presOf" srcId="{DB57FE0A-A413-45AE-A58F-0E35070F89D0}" destId="{36AEEF4B-B100-43C6-B360-0D556FDEB61D}" srcOrd="0" destOrd="0" presId="urn:microsoft.com/office/officeart/2009/layout/ReverseList"/>
    <dgm:cxn modelId="{90727456-FB74-4EC6-AF95-623C7BBB2538}" srcId="{FE7CB625-15EE-4E86-A145-DFD56D48E645}" destId="{DB57FE0A-A413-45AE-A58F-0E35070F89D0}" srcOrd="1" destOrd="0" parTransId="{068303EF-E9E6-44F6-B02B-6031614962DF}" sibTransId="{CDC00EE8-D9D5-48C9-BE2F-1D4A066E9553}"/>
    <dgm:cxn modelId="{A346C0AF-F188-47CB-AE4A-939E766EDBAA}" type="presOf" srcId="{FE7CB625-15EE-4E86-A145-DFD56D48E645}" destId="{D9231D85-EAD5-4648-BC52-AE8213B88732}" srcOrd="0" destOrd="0" presId="urn:microsoft.com/office/officeart/2009/layout/ReverseList"/>
    <dgm:cxn modelId="{CCB15C60-ED0C-4C5F-9B37-CCB3B156564A}" type="presOf" srcId="{AC989FEA-0D40-4EE0-8168-C2BBA1936D0E}" destId="{C8A0CC36-EA06-4E53-83AB-71C763EC6CC8}" srcOrd="1" destOrd="0" presId="urn:microsoft.com/office/officeart/2009/layout/ReverseList"/>
    <dgm:cxn modelId="{D99E231D-15BD-4874-9761-97AE4F60BD59}" srcId="{FE7CB625-15EE-4E86-A145-DFD56D48E645}" destId="{AC989FEA-0D40-4EE0-8168-C2BBA1936D0E}" srcOrd="0" destOrd="0" parTransId="{5399F533-F329-4251-87F2-6BD5E08956AA}" sibTransId="{B62FF620-C2DF-44C3-AB7D-9143EFFB1234}"/>
    <dgm:cxn modelId="{9CF8AD60-64BB-4917-B47E-1C11E283C7FC}" type="presOf" srcId="{AC989FEA-0D40-4EE0-8168-C2BBA1936D0E}" destId="{03FB0B75-781E-4D08-8CF5-B843620F363D}" srcOrd="0" destOrd="0" presId="urn:microsoft.com/office/officeart/2009/layout/ReverseList"/>
    <dgm:cxn modelId="{D3518D37-25B3-4C98-9800-B9D7F8DCE6EC}" type="presOf" srcId="{DB57FE0A-A413-45AE-A58F-0E35070F89D0}" destId="{033DE6DB-46E1-406D-9160-6521376B28BD}" srcOrd="1" destOrd="0" presId="urn:microsoft.com/office/officeart/2009/layout/ReverseList"/>
    <dgm:cxn modelId="{803676B5-C0C7-4F74-BB19-2B676DB55D68}" type="presParOf" srcId="{D9231D85-EAD5-4648-BC52-AE8213B88732}" destId="{03FB0B75-781E-4D08-8CF5-B843620F363D}" srcOrd="0" destOrd="0" presId="urn:microsoft.com/office/officeart/2009/layout/ReverseList"/>
    <dgm:cxn modelId="{B4482ACB-34FA-4574-B99E-9DE5692A9788}" type="presParOf" srcId="{D9231D85-EAD5-4648-BC52-AE8213B88732}" destId="{C8A0CC36-EA06-4E53-83AB-71C763EC6CC8}" srcOrd="1" destOrd="0" presId="urn:microsoft.com/office/officeart/2009/layout/ReverseList"/>
    <dgm:cxn modelId="{1AA54834-7170-4F8D-8CB3-DA9961FC7067}" type="presParOf" srcId="{D9231D85-EAD5-4648-BC52-AE8213B88732}" destId="{36AEEF4B-B100-43C6-B360-0D556FDEB61D}" srcOrd="2" destOrd="0" presId="urn:microsoft.com/office/officeart/2009/layout/ReverseList"/>
    <dgm:cxn modelId="{83E19982-BEA7-49BF-BD37-E107E2253B82}" type="presParOf" srcId="{D9231D85-EAD5-4648-BC52-AE8213B88732}" destId="{033DE6DB-46E1-406D-9160-6521376B28BD}" srcOrd="3" destOrd="0" presId="urn:microsoft.com/office/officeart/2009/layout/ReverseList"/>
    <dgm:cxn modelId="{9064B12A-4FD5-4BF0-9606-2CF8B04283A0}" type="presParOf" srcId="{D9231D85-EAD5-4648-BC52-AE8213B88732}" destId="{7CF8326A-2D03-4213-B928-98655A3D7686}" srcOrd="4" destOrd="0" presId="urn:microsoft.com/office/officeart/2009/layout/ReverseList"/>
    <dgm:cxn modelId="{35329D1E-CA23-4F89-A004-E967CB1E5145}" type="presParOf" srcId="{D9231D85-EAD5-4648-BC52-AE8213B88732}" destId="{8810C7DC-76FD-4B4E-B617-D3AC5DCBB6A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B1460A-FF5D-4CA2-A81A-3C813493E7C9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1A2CAA-551E-453A-BB8E-7793812F80EF}">
      <dgm:prSet phldrT="[Text]"/>
      <dgm:spPr/>
      <dgm:t>
        <a:bodyPr/>
        <a:lstStyle/>
        <a:p>
          <a:r>
            <a:rPr lang="en-US" dirty="0" smtClean="0"/>
            <a:t>Vision</a:t>
          </a:r>
          <a:endParaRPr lang="en-US" dirty="0"/>
        </a:p>
      </dgm:t>
    </dgm:pt>
    <dgm:pt modelId="{C127DD2B-29B6-43DC-9267-F883FBDD313E}" type="parTrans" cxnId="{E3B81B2F-562E-4B27-9CB4-20790E1ECF89}">
      <dgm:prSet/>
      <dgm:spPr/>
      <dgm:t>
        <a:bodyPr/>
        <a:lstStyle/>
        <a:p>
          <a:endParaRPr lang="en-US"/>
        </a:p>
      </dgm:t>
    </dgm:pt>
    <dgm:pt modelId="{35940528-190E-44B4-BA49-14525827F027}" type="sibTrans" cxnId="{E3B81B2F-562E-4B27-9CB4-20790E1ECF89}">
      <dgm:prSet/>
      <dgm:spPr/>
      <dgm:t>
        <a:bodyPr/>
        <a:lstStyle/>
        <a:p>
          <a:endParaRPr lang="en-US"/>
        </a:p>
      </dgm:t>
    </dgm:pt>
    <dgm:pt modelId="{DEDBC893-7B60-4AC9-9AA1-F23DA25D6875}">
      <dgm:prSet phldrT="[Text]"/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6597A320-3D35-4D2E-B326-8D42EAF4D7C2}" type="parTrans" cxnId="{4DD40156-111A-415F-B638-BCDD31DA9C00}">
      <dgm:prSet/>
      <dgm:spPr/>
      <dgm:t>
        <a:bodyPr/>
        <a:lstStyle/>
        <a:p>
          <a:endParaRPr lang="en-US"/>
        </a:p>
      </dgm:t>
    </dgm:pt>
    <dgm:pt modelId="{1CD7773A-B4DE-459A-B561-3542C87CBEC4}" type="sibTrans" cxnId="{4DD40156-111A-415F-B638-BCDD31DA9C00}">
      <dgm:prSet/>
      <dgm:spPr/>
      <dgm:t>
        <a:bodyPr/>
        <a:lstStyle/>
        <a:p>
          <a:endParaRPr lang="en-US"/>
        </a:p>
      </dgm:t>
    </dgm:pt>
    <dgm:pt modelId="{4E345D63-57F3-40AF-8397-69CC95C7E222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DCE438AD-EDF5-495A-873C-34EFA21EACCC}" type="parTrans" cxnId="{D274B8C2-7A3C-4D72-8FF6-9F3E70117DEF}">
      <dgm:prSet/>
      <dgm:spPr/>
      <dgm:t>
        <a:bodyPr/>
        <a:lstStyle/>
        <a:p>
          <a:endParaRPr lang="en-US"/>
        </a:p>
      </dgm:t>
    </dgm:pt>
    <dgm:pt modelId="{B0B1C782-3C66-43E5-8724-D9A0AC7AA633}" type="sibTrans" cxnId="{D274B8C2-7A3C-4D72-8FF6-9F3E70117DEF}">
      <dgm:prSet/>
      <dgm:spPr/>
      <dgm:t>
        <a:bodyPr/>
        <a:lstStyle/>
        <a:p>
          <a:endParaRPr lang="en-US"/>
        </a:p>
      </dgm:t>
    </dgm:pt>
    <dgm:pt modelId="{7C0DA6A6-B618-4800-842A-577C11894B3B}">
      <dgm:prSet/>
      <dgm:spPr/>
      <dgm:t>
        <a:bodyPr/>
        <a:lstStyle/>
        <a:p>
          <a:r>
            <a:rPr lang="en-US" dirty="0" smtClean="0"/>
            <a:t>Strategic plans</a:t>
          </a:r>
          <a:endParaRPr lang="en-US" dirty="0"/>
        </a:p>
      </dgm:t>
    </dgm:pt>
    <dgm:pt modelId="{2788EC22-CAF6-4D65-92D2-C6BC2E7CB105}" type="parTrans" cxnId="{AE47F033-933C-4740-A40D-AEC26033AC86}">
      <dgm:prSet/>
      <dgm:spPr/>
      <dgm:t>
        <a:bodyPr/>
        <a:lstStyle/>
        <a:p>
          <a:endParaRPr lang="en-US"/>
        </a:p>
      </dgm:t>
    </dgm:pt>
    <dgm:pt modelId="{4C37F88D-E3CE-4BC3-AFAD-F5420E4605A6}" type="sibTrans" cxnId="{AE47F033-933C-4740-A40D-AEC26033AC86}">
      <dgm:prSet/>
      <dgm:spPr/>
      <dgm:t>
        <a:bodyPr/>
        <a:lstStyle/>
        <a:p>
          <a:endParaRPr lang="en-US"/>
        </a:p>
      </dgm:t>
    </dgm:pt>
    <dgm:pt modelId="{1DE16BD5-A57E-497B-BAD3-9F44576DAD3C}">
      <dgm:prSet/>
      <dgm:spPr/>
      <dgm:t>
        <a:bodyPr/>
        <a:lstStyle/>
        <a:p>
          <a:r>
            <a:rPr lang="en-US" dirty="0" smtClean="0"/>
            <a:t>Mission</a:t>
          </a:r>
          <a:endParaRPr lang="en-US" dirty="0"/>
        </a:p>
      </dgm:t>
    </dgm:pt>
    <dgm:pt modelId="{DDE588CA-4885-4F2E-A81A-5DA18499B22B}" type="parTrans" cxnId="{B1CDDBE9-F1FA-4ED8-97B7-E3CE21791F6E}">
      <dgm:prSet/>
      <dgm:spPr/>
      <dgm:t>
        <a:bodyPr/>
        <a:lstStyle/>
        <a:p>
          <a:endParaRPr lang="en-US"/>
        </a:p>
      </dgm:t>
    </dgm:pt>
    <dgm:pt modelId="{20893713-E3E7-421F-A11C-9D7338C469DE}" type="sibTrans" cxnId="{B1CDDBE9-F1FA-4ED8-97B7-E3CE21791F6E}">
      <dgm:prSet/>
      <dgm:spPr/>
      <dgm:t>
        <a:bodyPr/>
        <a:lstStyle/>
        <a:p>
          <a:endParaRPr lang="en-US"/>
        </a:p>
      </dgm:t>
    </dgm:pt>
    <dgm:pt modelId="{159111CC-B501-4AA2-8199-B17E63C3B321}">
      <dgm:prSet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A625F115-A173-4792-A123-5806F60E65BA}" type="parTrans" cxnId="{CF61CC70-A8FF-4600-8F4B-DEF9BAD4F3A1}">
      <dgm:prSet/>
      <dgm:spPr/>
      <dgm:t>
        <a:bodyPr/>
        <a:lstStyle/>
        <a:p>
          <a:endParaRPr lang="en-US"/>
        </a:p>
      </dgm:t>
    </dgm:pt>
    <dgm:pt modelId="{9D4F5945-3C60-4A76-8E1D-FC212260C3C8}" type="sibTrans" cxnId="{CF61CC70-A8FF-4600-8F4B-DEF9BAD4F3A1}">
      <dgm:prSet/>
      <dgm:spPr/>
      <dgm:t>
        <a:bodyPr/>
        <a:lstStyle/>
        <a:p>
          <a:endParaRPr lang="en-US"/>
        </a:p>
      </dgm:t>
    </dgm:pt>
    <dgm:pt modelId="{8F889EC1-F3A4-44B1-A404-43A9598C3130}" type="pres">
      <dgm:prSet presAssocID="{9BB1460A-FF5D-4CA2-A81A-3C813493E7C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9D3D83F-9355-45B6-9B4F-7050A17DFF42}" type="pres">
      <dgm:prSet presAssocID="{159111CC-B501-4AA2-8199-B17E63C3B321}" presName="Accent6" presStyleCnt="0"/>
      <dgm:spPr/>
    </dgm:pt>
    <dgm:pt modelId="{3F16E06B-3E32-4F6A-B44A-CE2BDD9A7C1E}" type="pres">
      <dgm:prSet presAssocID="{159111CC-B501-4AA2-8199-B17E63C3B321}" presName="Accent" presStyleLbl="node1" presStyleIdx="0" presStyleCnt="6"/>
      <dgm:spPr/>
    </dgm:pt>
    <dgm:pt modelId="{1D4A7A77-E5E0-46C2-B2B6-90681DE510AC}" type="pres">
      <dgm:prSet presAssocID="{159111CC-B501-4AA2-8199-B17E63C3B321}" presName="ParentBackground6" presStyleCnt="0"/>
      <dgm:spPr/>
    </dgm:pt>
    <dgm:pt modelId="{F0BCBB2B-2250-4305-9DC5-A973A2389DBE}" type="pres">
      <dgm:prSet presAssocID="{159111CC-B501-4AA2-8199-B17E63C3B321}" presName="ParentBackground" presStyleLbl="fgAcc1" presStyleIdx="0" presStyleCnt="6"/>
      <dgm:spPr/>
      <dgm:t>
        <a:bodyPr/>
        <a:lstStyle/>
        <a:p>
          <a:endParaRPr lang="en-US"/>
        </a:p>
      </dgm:t>
    </dgm:pt>
    <dgm:pt modelId="{C863E610-C564-41ED-90D1-A0EDB561483A}" type="pres">
      <dgm:prSet presAssocID="{159111CC-B501-4AA2-8199-B17E63C3B321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4C8F7-66BE-40D2-ADBA-6A2E3778F2DF}" type="pres">
      <dgm:prSet presAssocID="{4E345D63-57F3-40AF-8397-69CC95C7E222}" presName="Accent5" presStyleCnt="0"/>
      <dgm:spPr/>
    </dgm:pt>
    <dgm:pt modelId="{5AC5453C-5D34-4763-9664-821A45E06809}" type="pres">
      <dgm:prSet presAssocID="{4E345D63-57F3-40AF-8397-69CC95C7E222}" presName="Accent" presStyleLbl="node1" presStyleIdx="1" presStyleCnt="6"/>
      <dgm:spPr/>
    </dgm:pt>
    <dgm:pt modelId="{44B4CFB1-9B59-4F36-939A-6AB6B956ECBF}" type="pres">
      <dgm:prSet presAssocID="{4E345D63-57F3-40AF-8397-69CC95C7E222}" presName="ParentBackground5" presStyleCnt="0"/>
      <dgm:spPr/>
    </dgm:pt>
    <dgm:pt modelId="{88AA8647-F143-466B-99B6-3302EE6CBD3A}" type="pres">
      <dgm:prSet presAssocID="{4E345D63-57F3-40AF-8397-69CC95C7E222}" presName="ParentBackground" presStyleLbl="fgAcc1" presStyleIdx="1" presStyleCnt="6"/>
      <dgm:spPr/>
      <dgm:t>
        <a:bodyPr/>
        <a:lstStyle/>
        <a:p>
          <a:endParaRPr lang="en-US"/>
        </a:p>
      </dgm:t>
    </dgm:pt>
    <dgm:pt modelId="{CC65E8B9-1173-4961-92F0-667A9B5B730E}" type="pres">
      <dgm:prSet presAssocID="{4E345D63-57F3-40AF-8397-69CC95C7E22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8D48F-8826-4611-B473-74E9305C039B}" type="pres">
      <dgm:prSet presAssocID="{DEDBC893-7B60-4AC9-9AA1-F23DA25D6875}" presName="Accent4" presStyleCnt="0"/>
      <dgm:spPr/>
    </dgm:pt>
    <dgm:pt modelId="{BA878AF0-7415-4B50-9AFF-29C4FE5B5880}" type="pres">
      <dgm:prSet presAssocID="{DEDBC893-7B60-4AC9-9AA1-F23DA25D6875}" presName="Accent" presStyleLbl="node1" presStyleIdx="2" presStyleCnt="6"/>
      <dgm:spPr/>
    </dgm:pt>
    <dgm:pt modelId="{684E94E4-37A9-4023-AB29-785B4BEAB309}" type="pres">
      <dgm:prSet presAssocID="{DEDBC893-7B60-4AC9-9AA1-F23DA25D6875}" presName="ParentBackground4" presStyleCnt="0"/>
      <dgm:spPr/>
    </dgm:pt>
    <dgm:pt modelId="{90B325F6-C205-4454-B23F-0C32AB1EA0BB}" type="pres">
      <dgm:prSet presAssocID="{DEDBC893-7B60-4AC9-9AA1-F23DA25D6875}" presName="ParentBackground" presStyleLbl="fgAcc1" presStyleIdx="2" presStyleCnt="6"/>
      <dgm:spPr/>
      <dgm:t>
        <a:bodyPr/>
        <a:lstStyle/>
        <a:p>
          <a:endParaRPr lang="en-US"/>
        </a:p>
      </dgm:t>
    </dgm:pt>
    <dgm:pt modelId="{D8080558-8232-4760-854B-5DC513D761F3}" type="pres">
      <dgm:prSet presAssocID="{DEDBC893-7B60-4AC9-9AA1-F23DA25D687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E190F-3A3D-428B-B184-352ED066B79D}" type="pres">
      <dgm:prSet presAssocID="{7C0DA6A6-B618-4800-842A-577C11894B3B}" presName="Accent3" presStyleCnt="0"/>
      <dgm:spPr/>
    </dgm:pt>
    <dgm:pt modelId="{626D7CEF-0152-4FA8-B4D5-53D6FAD12D02}" type="pres">
      <dgm:prSet presAssocID="{7C0DA6A6-B618-4800-842A-577C11894B3B}" presName="Accent" presStyleLbl="node1" presStyleIdx="3" presStyleCnt="6"/>
      <dgm:spPr/>
    </dgm:pt>
    <dgm:pt modelId="{46EBC5B8-DABF-4ECB-84E5-5DB1CC04DC30}" type="pres">
      <dgm:prSet presAssocID="{7C0DA6A6-B618-4800-842A-577C11894B3B}" presName="ParentBackground3" presStyleCnt="0"/>
      <dgm:spPr/>
    </dgm:pt>
    <dgm:pt modelId="{BFBBB8B7-1BCD-4055-9FA3-E71B74D00820}" type="pres">
      <dgm:prSet presAssocID="{7C0DA6A6-B618-4800-842A-577C11894B3B}" presName="ParentBackground" presStyleLbl="fgAcc1" presStyleIdx="3" presStyleCnt="6"/>
      <dgm:spPr/>
      <dgm:t>
        <a:bodyPr/>
        <a:lstStyle/>
        <a:p>
          <a:endParaRPr lang="en-US"/>
        </a:p>
      </dgm:t>
    </dgm:pt>
    <dgm:pt modelId="{3AE8D7E5-D16E-484F-A0E6-9D8D3A6355EA}" type="pres">
      <dgm:prSet presAssocID="{7C0DA6A6-B618-4800-842A-577C11894B3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43F73-B000-4956-8667-D7C2967285D7}" type="pres">
      <dgm:prSet presAssocID="{1DE16BD5-A57E-497B-BAD3-9F44576DAD3C}" presName="Accent2" presStyleCnt="0"/>
      <dgm:spPr/>
    </dgm:pt>
    <dgm:pt modelId="{DDE42A6D-B467-4C7B-8A6B-98EF9142938A}" type="pres">
      <dgm:prSet presAssocID="{1DE16BD5-A57E-497B-BAD3-9F44576DAD3C}" presName="Accent" presStyleLbl="node1" presStyleIdx="4" presStyleCnt="6"/>
      <dgm:spPr/>
    </dgm:pt>
    <dgm:pt modelId="{1187346C-F009-4876-B7AF-FE570D4E0ED4}" type="pres">
      <dgm:prSet presAssocID="{1DE16BD5-A57E-497B-BAD3-9F44576DAD3C}" presName="ParentBackground2" presStyleCnt="0"/>
      <dgm:spPr/>
    </dgm:pt>
    <dgm:pt modelId="{90DBE92C-60C2-4DFB-BA20-6632D57F3D49}" type="pres">
      <dgm:prSet presAssocID="{1DE16BD5-A57E-497B-BAD3-9F44576DAD3C}" presName="ParentBackground" presStyleLbl="fgAcc1" presStyleIdx="4" presStyleCnt="6"/>
      <dgm:spPr/>
      <dgm:t>
        <a:bodyPr/>
        <a:lstStyle/>
        <a:p>
          <a:endParaRPr lang="en-US"/>
        </a:p>
      </dgm:t>
    </dgm:pt>
    <dgm:pt modelId="{919E5BCD-D072-49EC-9637-2C5661E31A72}" type="pres">
      <dgm:prSet presAssocID="{1DE16BD5-A57E-497B-BAD3-9F44576DAD3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C214D-68D5-4094-8C09-D02AA06B08AD}" type="pres">
      <dgm:prSet presAssocID="{401A2CAA-551E-453A-BB8E-7793812F80EF}" presName="Accent1" presStyleCnt="0"/>
      <dgm:spPr/>
    </dgm:pt>
    <dgm:pt modelId="{D107986C-AFFD-43A5-9C64-4FE60171035D}" type="pres">
      <dgm:prSet presAssocID="{401A2CAA-551E-453A-BB8E-7793812F80EF}" presName="Accent" presStyleLbl="node1" presStyleIdx="5" presStyleCnt="6"/>
      <dgm:spPr/>
    </dgm:pt>
    <dgm:pt modelId="{9EEB1538-1AF2-4471-AA5B-18A49B96666B}" type="pres">
      <dgm:prSet presAssocID="{401A2CAA-551E-453A-BB8E-7793812F80EF}" presName="ParentBackground1" presStyleCnt="0"/>
      <dgm:spPr/>
    </dgm:pt>
    <dgm:pt modelId="{73889028-F2E2-4474-B07A-C5E7C91577DE}" type="pres">
      <dgm:prSet presAssocID="{401A2CAA-551E-453A-BB8E-7793812F80EF}" presName="ParentBackground" presStyleLbl="fgAcc1" presStyleIdx="5" presStyleCnt="6"/>
      <dgm:spPr/>
      <dgm:t>
        <a:bodyPr/>
        <a:lstStyle/>
        <a:p>
          <a:endParaRPr lang="en-US"/>
        </a:p>
      </dgm:t>
    </dgm:pt>
    <dgm:pt modelId="{47222C7D-6CE0-473D-85D0-9D3E2BA2CD6E}" type="pres">
      <dgm:prSet presAssocID="{401A2CAA-551E-453A-BB8E-7793812F80E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DDBE9-F1FA-4ED8-97B7-E3CE21791F6E}" srcId="{9BB1460A-FF5D-4CA2-A81A-3C813493E7C9}" destId="{1DE16BD5-A57E-497B-BAD3-9F44576DAD3C}" srcOrd="1" destOrd="0" parTransId="{DDE588CA-4885-4F2E-A81A-5DA18499B22B}" sibTransId="{20893713-E3E7-421F-A11C-9D7338C469DE}"/>
    <dgm:cxn modelId="{CF61CC70-A8FF-4600-8F4B-DEF9BAD4F3A1}" srcId="{9BB1460A-FF5D-4CA2-A81A-3C813493E7C9}" destId="{159111CC-B501-4AA2-8199-B17E63C3B321}" srcOrd="5" destOrd="0" parTransId="{A625F115-A173-4792-A123-5806F60E65BA}" sibTransId="{9D4F5945-3C60-4A76-8E1D-FC212260C3C8}"/>
    <dgm:cxn modelId="{EEBB712B-9FE7-47D0-9AC3-F27560149D30}" type="presOf" srcId="{DEDBC893-7B60-4AC9-9AA1-F23DA25D6875}" destId="{90B325F6-C205-4454-B23F-0C32AB1EA0BB}" srcOrd="0" destOrd="0" presId="urn:microsoft.com/office/officeart/2011/layout/CircleProcess"/>
    <dgm:cxn modelId="{E2B5BE69-E626-44AD-A4FA-405D27078DC5}" type="presOf" srcId="{DEDBC893-7B60-4AC9-9AA1-F23DA25D6875}" destId="{D8080558-8232-4760-854B-5DC513D761F3}" srcOrd="1" destOrd="0" presId="urn:microsoft.com/office/officeart/2011/layout/CircleProcess"/>
    <dgm:cxn modelId="{A2016C14-D44C-48B6-AE06-E1F01FAA0EE4}" type="presOf" srcId="{7C0DA6A6-B618-4800-842A-577C11894B3B}" destId="{3AE8D7E5-D16E-484F-A0E6-9D8D3A6355EA}" srcOrd="1" destOrd="0" presId="urn:microsoft.com/office/officeart/2011/layout/CircleProcess"/>
    <dgm:cxn modelId="{4DD40156-111A-415F-B638-BCDD31DA9C00}" srcId="{9BB1460A-FF5D-4CA2-A81A-3C813493E7C9}" destId="{DEDBC893-7B60-4AC9-9AA1-F23DA25D6875}" srcOrd="3" destOrd="0" parTransId="{6597A320-3D35-4D2E-B326-8D42EAF4D7C2}" sibTransId="{1CD7773A-B4DE-459A-B561-3542C87CBEC4}"/>
    <dgm:cxn modelId="{D274B8C2-7A3C-4D72-8FF6-9F3E70117DEF}" srcId="{9BB1460A-FF5D-4CA2-A81A-3C813493E7C9}" destId="{4E345D63-57F3-40AF-8397-69CC95C7E222}" srcOrd="4" destOrd="0" parTransId="{DCE438AD-EDF5-495A-873C-34EFA21EACCC}" sibTransId="{B0B1C782-3C66-43E5-8724-D9A0AC7AA633}"/>
    <dgm:cxn modelId="{846A4777-E3C8-4F1F-B40F-15ACD5C03DA9}" type="presOf" srcId="{401A2CAA-551E-453A-BB8E-7793812F80EF}" destId="{73889028-F2E2-4474-B07A-C5E7C91577DE}" srcOrd="0" destOrd="0" presId="urn:microsoft.com/office/officeart/2011/layout/CircleProcess"/>
    <dgm:cxn modelId="{38B2497F-D18C-46C2-9077-5ACCC2CB8908}" type="presOf" srcId="{7C0DA6A6-B618-4800-842A-577C11894B3B}" destId="{BFBBB8B7-1BCD-4055-9FA3-E71B74D00820}" srcOrd="0" destOrd="0" presId="urn:microsoft.com/office/officeart/2011/layout/CircleProcess"/>
    <dgm:cxn modelId="{E3B81B2F-562E-4B27-9CB4-20790E1ECF89}" srcId="{9BB1460A-FF5D-4CA2-A81A-3C813493E7C9}" destId="{401A2CAA-551E-453A-BB8E-7793812F80EF}" srcOrd="0" destOrd="0" parTransId="{C127DD2B-29B6-43DC-9267-F883FBDD313E}" sibTransId="{35940528-190E-44B4-BA49-14525827F027}"/>
    <dgm:cxn modelId="{948CBFFE-F1BF-4DC6-B862-4AFDA2AFBECE}" type="presOf" srcId="{9BB1460A-FF5D-4CA2-A81A-3C813493E7C9}" destId="{8F889EC1-F3A4-44B1-A404-43A9598C3130}" srcOrd="0" destOrd="0" presId="urn:microsoft.com/office/officeart/2011/layout/CircleProcess"/>
    <dgm:cxn modelId="{5B5EDEE3-C48D-4C3E-BD26-E838D8C608F5}" type="presOf" srcId="{4E345D63-57F3-40AF-8397-69CC95C7E222}" destId="{CC65E8B9-1173-4961-92F0-667A9B5B730E}" srcOrd="1" destOrd="0" presId="urn:microsoft.com/office/officeart/2011/layout/CircleProcess"/>
    <dgm:cxn modelId="{869329E4-BE07-4E80-A777-C082B952B12D}" type="presOf" srcId="{401A2CAA-551E-453A-BB8E-7793812F80EF}" destId="{47222C7D-6CE0-473D-85D0-9D3E2BA2CD6E}" srcOrd="1" destOrd="0" presId="urn:microsoft.com/office/officeart/2011/layout/CircleProcess"/>
    <dgm:cxn modelId="{E8D99AB3-620B-4D7B-A0E0-CAA751DAA809}" type="presOf" srcId="{1DE16BD5-A57E-497B-BAD3-9F44576DAD3C}" destId="{90DBE92C-60C2-4DFB-BA20-6632D57F3D49}" srcOrd="0" destOrd="0" presId="urn:microsoft.com/office/officeart/2011/layout/CircleProcess"/>
    <dgm:cxn modelId="{8A05E91E-B210-4B5B-891A-39FA9E7E35D2}" type="presOf" srcId="{159111CC-B501-4AA2-8199-B17E63C3B321}" destId="{F0BCBB2B-2250-4305-9DC5-A973A2389DBE}" srcOrd="0" destOrd="0" presId="urn:microsoft.com/office/officeart/2011/layout/CircleProcess"/>
    <dgm:cxn modelId="{8190F807-272E-4C55-BA74-F2A926974299}" type="presOf" srcId="{1DE16BD5-A57E-497B-BAD3-9F44576DAD3C}" destId="{919E5BCD-D072-49EC-9637-2C5661E31A72}" srcOrd="1" destOrd="0" presId="urn:microsoft.com/office/officeart/2011/layout/CircleProcess"/>
    <dgm:cxn modelId="{CDB25925-3717-4B51-9631-E43CF53B3A9B}" type="presOf" srcId="{159111CC-B501-4AA2-8199-B17E63C3B321}" destId="{C863E610-C564-41ED-90D1-A0EDB561483A}" srcOrd="1" destOrd="0" presId="urn:microsoft.com/office/officeart/2011/layout/CircleProcess"/>
    <dgm:cxn modelId="{FDD7E025-20F6-4F1B-A190-0836594525F5}" type="presOf" srcId="{4E345D63-57F3-40AF-8397-69CC95C7E222}" destId="{88AA8647-F143-466B-99B6-3302EE6CBD3A}" srcOrd="0" destOrd="0" presId="urn:microsoft.com/office/officeart/2011/layout/CircleProcess"/>
    <dgm:cxn modelId="{AE47F033-933C-4740-A40D-AEC26033AC86}" srcId="{9BB1460A-FF5D-4CA2-A81A-3C813493E7C9}" destId="{7C0DA6A6-B618-4800-842A-577C11894B3B}" srcOrd="2" destOrd="0" parTransId="{2788EC22-CAF6-4D65-92D2-C6BC2E7CB105}" sibTransId="{4C37F88D-E3CE-4BC3-AFAD-F5420E4605A6}"/>
    <dgm:cxn modelId="{357F807B-9297-420B-8C01-963D8A52CA63}" type="presParOf" srcId="{8F889EC1-F3A4-44B1-A404-43A9598C3130}" destId="{D9D3D83F-9355-45B6-9B4F-7050A17DFF42}" srcOrd="0" destOrd="0" presId="urn:microsoft.com/office/officeart/2011/layout/CircleProcess"/>
    <dgm:cxn modelId="{967688A2-96E8-4DE7-9484-35A60030F75D}" type="presParOf" srcId="{D9D3D83F-9355-45B6-9B4F-7050A17DFF42}" destId="{3F16E06B-3E32-4F6A-B44A-CE2BDD9A7C1E}" srcOrd="0" destOrd="0" presId="urn:microsoft.com/office/officeart/2011/layout/CircleProcess"/>
    <dgm:cxn modelId="{23B77C6B-4C98-4A45-A5CA-0D54B186F4AA}" type="presParOf" srcId="{8F889EC1-F3A4-44B1-A404-43A9598C3130}" destId="{1D4A7A77-E5E0-46C2-B2B6-90681DE510AC}" srcOrd="1" destOrd="0" presId="urn:microsoft.com/office/officeart/2011/layout/CircleProcess"/>
    <dgm:cxn modelId="{FFB1CE17-3182-4307-86A2-678C1801258A}" type="presParOf" srcId="{1D4A7A77-E5E0-46C2-B2B6-90681DE510AC}" destId="{F0BCBB2B-2250-4305-9DC5-A973A2389DBE}" srcOrd="0" destOrd="0" presId="urn:microsoft.com/office/officeart/2011/layout/CircleProcess"/>
    <dgm:cxn modelId="{2F3739BD-8B69-4BD4-B5DE-0C7D52406C7A}" type="presParOf" srcId="{8F889EC1-F3A4-44B1-A404-43A9598C3130}" destId="{C863E610-C564-41ED-90D1-A0EDB561483A}" srcOrd="2" destOrd="0" presId="urn:microsoft.com/office/officeart/2011/layout/CircleProcess"/>
    <dgm:cxn modelId="{6DE2FF09-215C-44A0-88BA-A53D299390CE}" type="presParOf" srcId="{8F889EC1-F3A4-44B1-A404-43A9598C3130}" destId="{CD84C8F7-66BE-40D2-ADBA-6A2E3778F2DF}" srcOrd="3" destOrd="0" presId="urn:microsoft.com/office/officeart/2011/layout/CircleProcess"/>
    <dgm:cxn modelId="{FFB7CE8D-4FD4-474C-A2B8-3DEA5CFB43FA}" type="presParOf" srcId="{CD84C8F7-66BE-40D2-ADBA-6A2E3778F2DF}" destId="{5AC5453C-5D34-4763-9664-821A45E06809}" srcOrd="0" destOrd="0" presId="urn:microsoft.com/office/officeart/2011/layout/CircleProcess"/>
    <dgm:cxn modelId="{1EAAD8D7-EA5A-429F-8B73-A5168AE457D1}" type="presParOf" srcId="{8F889EC1-F3A4-44B1-A404-43A9598C3130}" destId="{44B4CFB1-9B59-4F36-939A-6AB6B956ECBF}" srcOrd="4" destOrd="0" presId="urn:microsoft.com/office/officeart/2011/layout/CircleProcess"/>
    <dgm:cxn modelId="{99EAFF0B-44C6-4C3D-8BB0-CFD2B024A013}" type="presParOf" srcId="{44B4CFB1-9B59-4F36-939A-6AB6B956ECBF}" destId="{88AA8647-F143-466B-99B6-3302EE6CBD3A}" srcOrd="0" destOrd="0" presId="urn:microsoft.com/office/officeart/2011/layout/CircleProcess"/>
    <dgm:cxn modelId="{AF36FB24-86AD-4363-AF77-BAD0E8452347}" type="presParOf" srcId="{8F889EC1-F3A4-44B1-A404-43A9598C3130}" destId="{CC65E8B9-1173-4961-92F0-667A9B5B730E}" srcOrd="5" destOrd="0" presId="urn:microsoft.com/office/officeart/2011/layout/CircleProcess"/>
    <dgm:cxn modelId="{96E4F664-BD74-4724-ACDB-B21D74E30D56}" type="presParOf" srcId="{8F889EC1-F3A4-44B1-A404-43A9598C3130}" destId="{EEB8D48F-8826-4611-B473-74E9305C039B}" srcOrd="6" destOrd="0" presId="urn:microsoft.com/office/officeart/2011/layout/CircleProcess"/>
    <dgm:cxn modelId="{045E36D3-1622-4292-A6EE-11159ED61F31}" type="presParOf" srcId="{EEB8D48F-8826-4611-B473-74E9305C039B}" destId="{BA878AF0-7415-4B50-9AFF-29C4FE5B5880}" srcOrd="0" destOrd="0" presId="urn:microsoft.com/office/officeart/2011/layout/CircleProcess"/>
    <dgm:cxn modelId="{C6B1B066-C9E4-449C-A5A1-3923CB63AAC7}" type="presParOf" srcId="{8F889EC1-F3A4-44B1-A404-43A9598C3130}" destId="{684E94E4-37A9-4023-AB29-785B4BEAB309}" srcOrd="7" destOrd="0" presId="urn:microsoft.com/office/officeart/2011/layout/CircleProcess"/>
    <dgm:cxn modelId="{C2005E3C-DF68-4C1C-9B36-E3459892A247}" type="presParOf" srcId="{684E94E4-37A9-4023-AB29-785B4BEAB309}" destId="{90B325F6-C205-4454-B23F-0C32AB1EA0BB}" srcOrd="0" destOrd="0" presId="urn:microsoft.com/office/officeart/2011/layout/CircleProcess"/>
    <dgm:cxn modelId="{D86E5997-000E-4858-A0E8-07698933A800}" type="presParOf" srcId="{8F889EC1-F3A4-44B1-A404-43A9598C3130}" destId="{D8080558-8232-4760-854B-5DC513D761F3}" srcOrd="8" destOrd="0" presId="urn:microsoft.com/office/officeart/2011/layout/CircleProcess"/>
    <dgm:cxn modelId="{F83F11B8-D6B9-443D-BAFE-D80F5AC5B23F}" type="presParOf" srcId="{8F889EC1-F3A4-44B1-A404-43A9598C3130}" destId="{6B0E190F-3A3D-428B-B184-352ED066B79D}" srcOrd="9" destOrd="0" presId="urn:microsoft.com/office/officeart/2011/layout/CircleProcess"/>
    <dgm:cxn modelId="{6CC18320-D990-477F-B1EF-DE3A3714B7FE}" type="presParOf" srcId="{6B0E190F-3A3D-428B-B184-352ED066B79D}" destId="{626D7CEF-0152-4FA8-B4D5-53D6FAD12D02}" srcOrd="0" destOrd="0" presId="urn:microsoft.com/office/officeart/2011/layout/CircleProcess"/>
    <dgm:cxn modelId="{44465AB1-1A8E-4E6F-A00A-A170BEAB6CCB}" type="presParOf" srcId="{8F889EC1-F3A4-44B1-A404-43A9598C3130}" destId="{46EBC5B8-DABF-4ECB-84E5-5DB1CC04DC30}" srcOrd="10" destOrd="0" presId="urn:microsoft.com/office/officeart/2011/layout/CircleProcess"/>
    <dgm:cxn modelId="{7DF49ABE-5DC6-42AD-B19E-028E9A6881E9}" type="presParOf" srcId="{46EBC5B8-DABF-4ECB-84E5-5DB1CC04DC30}" destId="{BFBBB8B7-1BCD-4055-9FA3-E71B74D00820}" srcOrd="0" destOrd="0" presId="urn:microsoft.com/office/officeart/2011/layout/CircleProcess"/>
    <dgm:cxn modelId="{CF2AB148-35D4-4862-A4EA-AAA8B1E2E7B9}" type="presParOf" srcId="{8F889EC1-F3A4-44B1-A404-43A9598C3130}" destId="{3AE8D7E5-D16E-484F-A0E6-9D8D3A6355EA}" srcOrd="11" destOrd="0" presId="urn:microsoft.com/office/officeart/2011/layout/CircleProcess"/>
    <dgm:cxn modelId="{BE977B01-8A93-404D-A0F1-BF76BA992C53}" type="presParOf" srcId="{8F889EC1-F3A4-44B1-A404-43A9598C3130}" destId="{ED843F73-B000-4956-8667-D7C2967285D7}" srcOrd="12" destOrd="0" presId="urn:microsoft.com/office/officeart/2011/layout/CircleProcess"/>
    <dgm:cxn modelId="{DC6DDF6C-4F68-4434-B9FF-4BA4C0E74002}" type="presParOf" srcId="{ED843F73-B000-4956-8667-D7C2967285D7}" destId="{DDE42A6D-B467-4C7B-8A6B-98EF9142938A}" srcOrd="0" destOrd="0" presId="urn:microsoft.com/office/officeart/2011/layout/CircleProcess"/>
    <dgm:cxn modelId="{A5F48498-32C6-4C9D-9CCE-D375E3990149}" type="presParOf" srcId="{8F889EC1-F3A4-44B1-A404-43A9598C3130}" destId="{1187346C-F009-4876-B7AF-FE570D4E0ED4}" srcOrd="13" destOrd="0" presId="urn:microsoft.com/office/officeart/2011/layout/CircleProcess"/>
    <dgm:cxn modelId="{4B5AF39D-2F1B-49D1-86DF-CB9B579C51B3}" type="presParOf" srcId="{1187346C-F009-4876-B7AF-FE570D4E0ED4}" destId="{90DBE92C-60C2-4DFB-BA20-6632D57F3D49}" srcOrd="0" destOrd="0" presId="urn:microsoft.com/office/officeart/2011/layout/CircleProcess"/>
    <dgm:cxn modelId="{46646CEB-C5A9-4548-874D-CEEA687450C0}" type="presParOf" srcId="{8F889EC1-F3A4-44B1-A404-43A9598C3130}" destId="{919E5BCD-D072-49EC-9637-2C5661E31A72}" srcOrd="14" destOrd="0" presId="urn:microsoft.com/office/officeart/2011/layout/CircleProcess"/>
    <dgm:cxn modelId="{3170F056-C000-411B-92DD-2FE8785DC23C}" type="presParOf" srcId="{8F889EC1-F3A4-44B1-A404-43A9598C3130}" destId="{D9CC214D-68D5-4094-8C09-D02AA06B08AD}" srcOrd="15" destOrd="0" presId="urn:microsoft.com/office/officeart/2011/layout/CircleProcess"/>
    <dgm:cxn modelId="{16165020-2099-4274-8B21-08BB8C404310}" type="presParOf" srcId="{D9CC214D-68D5-4094-8C09-D02AA06B08AD}" destId="{D107986C-AFFD-43A5-9C64-4FE60171035D}" srcOrd="0" destOrd="0" presId="urn:microsoft.com/office/officeart/2011/layout/CircleProcess"/>
    <dgm:cxn modelId="{C213305A-6984-4729-AC37-5CAD39ADD361}" type="presParOf" srcId="{8F889EC1-F3A4-44B1-A404-43A9598C3130}" destId="{9EEB1538-1AF2-4471-AA5B-18A49B96666B}" srcOrd="16" destOrd="0" presId="urn:microsoft.com/office/officeart/2011/layout/CircleProcess"/>
    <dgm:cxn modelId="{88DEE9A4-C3C9-474B-9CC8-6EF7B3A0C9FA}" type="presParOf" srcId="{9EEB1538-1AF2-4471-AA5B-18A49B96666B}" destId="{73889028-F2E2-4474-B07A-C5E7C91577DE}" srcOrd="0" destOrd="0" presId="urn:microsoft.com/office/officeart/2011/layout/CircleProcess"/>
    <dgm:cxn modelId="{145314FB-9890-4EC1-8775-B4DD780D4588}" type="presParOf" srcId="{8F889EC1-F3A4-44B1-A404-43A9598C3130}" destId="{47222C7D-6CE0-473D-85D0-9D3E2BA2CD6E}" srcOrd="17" destOrd="0" presId="urn:microsoft.com/office/officeart/2011/layout/CircleProcess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DCA727-2F46-47D5-BF7D-7972EA0C81F0}" type="doc">
      <dgm:prSet loTypeId="urn:microsoft.com/office/officeart/2005/8/layout/b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131EF9-19B9-4457-9714-1DD0C2C23774}">
      <dgm:prSet phldrT="[Text]"/>
      <dgm:spPr/>
      <dgm:t>
        <a:bodyPr/>
        <a:lstStyle/>
        <a:p>
          <a:r>
            <a:rPr lang="en-US" dirty="0" smtClean="0"/>
            <a:t>CMF</a:t>
          </a:r>
        </a:p>
        <a:p>
          <a:r>
            <a:rPr lang="en-US" dirty="0" smtClean="0"/>
            <a:t>Conferences</a:t>
          </a:r>
          <a:endParaRPr lang="en-US" dirty="0"/>
        </a:p>
      </dgm:t>
    </dgm:pt>
    <dgm:pt modelId="{662F3CC4-9BAB-488A-B9ED-18C4D1969B42}" type="parTrans" cxnId="{39D79E15-9B3D-4060-AD5B-73EF97ED69C8}">
      <dgm:prSet/>
      <dgm:spPr/>
      <dgm:t>
        <a:bodyPr/>
        <a:lstStyle/>
        <a:p>
          <a:endParaRPr lang="en-US"/>
        </a:p>
      </dgm:t>
    </dgm:pt>
    <dgm:pt modelId="{A8879702-B122-4BC9-BE89-AC4E69DB94C6}" type="sibTrans" cxnId="{39D79E15-9B3D-4060-AD5B-73EF97ED69C8}">
      <dgm:prSet/>
      <dgm:spPr/>
      <dgm:t>
        <a:bodyPr/>
        <a:lstStyle/>
        <a:p>
          <a:endParaRPr lang="en-US"/>
        </a:p>
      </dgm:t>
    </dgm:pt>
    <dgm:pt modelId="{99651796-0F6A-4887-9558-E1A93029D1FE}">
      <dgm:prSet phldrT="[Text]"/>
      <dgm:spPr>
        <a:solidFill>
          <a:srgbClr val="E6BEFE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CMF Leadership development</a:t>
          </a:r>
        </a:p>
        <a:p>
          <a:r>
            <a:rPr lang="en-US" dirty="0" smtClean="0">
              <a:solidFill>
                <a:schemeClr val="tx1"/>
              </a:solidFill>
            </a:rPr>
            <a:t>IMM</a:t>
          </a:r>
          <a:endParaRPr lang="en-US" dirty="0">
            <a:solidFill>
              <a:schemeClr val="tx1"/>
            </a:solidFill>
          </a:endParaRPr>
        </a:p>
      </dgm:t>
    </dgm:pt>
    <dgm:pt modelId="{4F005E6F-2C6B-4294-82E0-DD700A3D4EC2}" type="parTrans" cxnId="{0E0D0C91-1B95-4ED9-9EC8-DAAB59123799}">
      <dgm:prSet/>
      <dgm:spPr/>
      <dgm:t>
        <a:bodyPr/>
        <a:lstStyle/>
        <a:p>
          <a:endParaRPr lang="en-US"/>
        </a:p>
      </dgm:t>
    </dgm:pt>
    <dgm:pt modelId="{C3C9DFAD-6620-41D9-B2AF-174D6133930A}" type="sibTrans" cxnId="{0E0D0C91-1B95-4ED9-9EC8-DAAB59123799}">
      <dgm:prSet/>
      <dgm:spPr/>
      <dgm:t>
        <a:bodyPr/>
        <a:lstStyle/>
        <a:p>
          <a:endParaRPr lang="en-US"/>
        </a:p>
      </dgm:t>
    </dgm:pt>
    <dgm:pt modelId="{3FE8ECB8-B0EF-41D3-A430-334058E58073}">
      <dgm:prSet phldrT="[Text]"/>
      <dgm:spPr>
        <a:solidFill>
          <a:srgbClr val="5A700A"/>
        </a:solidFill>
      </dgm:spPr>
      <dgm:t>
        <a:bodyPr/>
        <a:lstStyle/>
        <a:p>
          <a:r>
            <a:rPr lang="en-US" dirty="0" smtClean="0"/>
            <a:t>Recruitment</a:t>
          </a:r>
          <a:endParaRPr lang="en-US" dirty="0"/>
        </a:p>
      </dgm:t>
    </dgm:pt>
    <dgm:pt modelId="{15832D8C-4195-4B7F-B2BB-A94FF966A829}" type="parTrans" cxnId="{10FF0303-A0E5-458A-925E-087B5E583067}">
      <dgm:prSet/>
      <dgm:spPr/>
      <dgm:t>
        <a:bodyPr/>
        <a:lstStyle/>
        <a:p>
          <a:endParaRPr lang="en-US"/>
        </a:p>
      </dgm:t>
    </dgm:pt>
    <dgm:pt modelId="{FE01EDF3-1023-48D2-8B7F-2471177F3A89}" type="sibTrans" cxnId="{10FF0303-A0E5-458A-925E-087B5E583067}">
      <dgm:prSet/>
      <dgm:spPr/>
      <dgm:t>
        <a:bodyPr/>
        <a:lstStyle/>
        <a:p>
          <a:endParaRPr lang="en-US"/>
        </a:p>
      </dgm:t>
    </dgm:pt>
    <dgm:pt modelId="{EEB3EB0F-4A8C-4227-B935-1E794D16ABD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Training-Human resource</a:t>
          </a:r>
          <a:endParaRPr lang="en-US" dirty="0">
            <a:solidFill>
              <a:schemeClr val="tx1"/>
            </a:solidFill>
          </a:endParaRPr>
        </a:p>
      </dgm:t>
    </dgm:pt>
    <dgm:pt modelId="{B5A8F97C-8C77-4421-8524-65C8C5C5EE6D}" type="parTrans" cxnId="{BF49A8A6-FAA3-4D1B-95D8-DD1E24A7DCB4}">
      <dgm:prSet/>
      <dgm:spPr/>
      <dgm:t>
        <a:bodyPr/>
        <a:lstStyle/>
        <a:p>
          <a:endParaRPr lang="en-US"/>
        </a:p>
      </dgm:t>
    </dgm:pt>
    <dgm:pt modelId="{FA8D9F27-A458-4699-9476-1101A3163F0A}" type="sibTrans" cxnId="{BF49A8A6-FAA3-4D1B-95D8-DD1E24A7DCB4}">
      <dgm:prSet/>
      <dgm:spPr/>
      <dgm:t>
        <a:bodyPr/>
        <a:lstStyle/>
        <a:p>
          <a:endParaRPr lang="en-US"/>
        </a:p>
      </dgm:t>
    </dgm:pt>
    <dgm:pt modelId="{0335A6F2-8038-4D4A-97DA-E4C2B29D3385}">
      <dgm:prSet phldrT="[Text]"/>
      <dgm:spPr>
        <a:solidFill>
          <a:srgbClr val="26A4D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Demonstration of the gospel (Implicit)</a:t>
          </a:r>
          <a:endParaRPr lang="en-US" dirty="0">
            <a:solidFill>
              <a:schemeClr val="tx1"/>
            </a:solidFill>
          </a:endParaRPr>
        </a:p>
      </dgm:t>
    </dgm:pt>
    <dgm:pt modelId="{415DF27B-4355-4EC6-8288-51DEE2D814C8}" type="parTrans" cxnId="{B6FCFABB-7DC4-454F-956C-E401E22F5B7B}">
      <dgm:prSet/>
      <dgm:spPr/>
      <dgm:t>
        <a:bodyPr/>
        <a:lstStyle/>
        <a:p>
          <a:endParaRPr lang="en-US"/>
        </a:p>
      </dgm:t>
    </dgm:pt>
    <dgm:pt modelId="{471743BE-ED10-4F57-AB95-5321F0502378}" type="sibTrans" cxnId="{B6FCFABB-7DC4-454F-956C-E401E22F5B7B}">
      <dgm:prSet/>
      <dgm:spPr/>
      <dgm:t>
        <a:bodyPr/>
        <a:lstStyle/>
        <a:p>
          <a:endParaRPr lang="en-US"/>
        </a:p>
      </dgm:t>
    </dgm:pt>
    <dgm:pt modelId="{29592F79-319D-4AEB-96D2-1EFD9267CFB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Proclamation of the gospel (Explicit)</a:t>
          </a:r>
          <a:endParaRPr lang="en-US" dirty="0">
            <a:solidFill>
              <a:schemeClr val="tx1"/>
            </a:solidFill>
          </a:endParaRPr>
        </a:p>
      </dgm:t>
    </dgm:pt>
    <dgm:pt modelId="{651F5671-E384-48CB-BEE5-BAC0F957C38C}" type="parTrans" cxnId="{96B63354-D55D-4625-B902-C978AE72A7C6}">
      <dgm:prSet/>
      <dgm:spPr/>
      <dgm:t>
        <a:bodyPr/>
        <a:lstStyle/>
        <a:p>
          <a:endParaRPr lang="en-US"/>
        </a:p>
      </dgm:t>
    </dgm:pt>
    <dgm:pt modelId="{0584E3A4-893F-4C67-BE7D-05DE412B4BDE}" type="sibTrans" cxnId="{96B63354-D55D-4625-B902-C978AE72A7C6}">
      <dgm:prSet/>
      <dgm:spPr/>
      <dgm:t>
        <a:bodyPr/>
        <a:lstStyle/>
        <a:p>
          <a:endParaRPr lang="en-US"/>
        </a:p>
      </dgm:t>
    </dgm:pt>
    <dgm:pt modelId="{CA620D30-38A4-4341-8C4E-5667F107ACD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Churches &amp; Church planting agencies   </a:t>
          </a:r>
          <a:endParaRPr lang="en-US" dirty="0">
            <a:solidFill>
              <a:schemeClr val="tx1"/>
            </a:solidFill>
          </a:endParaRPr>
        </a:p>
      </dgm:t>
    </dgm:pt>
    <dgm:pt modelId="{E916E70E-11AE-439A-8F2B-1D0E93906A9B}" type="parTrans" cxnId="{53DD611E-6292-404B-90E7-DE7D86396FD0}">
      <dgm:prSet/>
      <dgm:spPr/>
      <dgm:t>
        <a:bodyPr/>
        <a:lstStyle/>
        <a:p>
          <a:endParaRPr lang="en-US"/>
        </a:p>
      </dgm:t>
    </dgm:pt>
    <dgm:pt modelId="{7758D9B9-7BD6-4274-B99B-F12A1BDEE2DF}" type="sibTrans" cxnId="{53DD611E-6292-404B-90E7-DE7D86396FD0}">
      <dgm:prSet/>
      <dgm:spPr/>
      <dgm:t>
        <a:bodyPr/>
        <a:lstStyle/>
        <a:p>
          <a:endParaRPr lang="en-US"/>
        </a:p>
      </dgm:t>
    </dgm:pt>
    <dgm:pt modelId="{D7C79AEE-1473-42AA-BDCD-C79D8ACF983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900" dirty="0" smtClean="0"/>
            <a:t>Community Health teams</a:t>
          </a:r>
        </a:p>
        <a:p>
          <a:r>
            <a:rPr lang="en-US" sz="1800" dirty="0" smtClean="0"/>
            <a:t>(Prayer only strategy)</a:t>
          </a:r>
          <a:endParaRPr lang="en-US" sz="1800" dirty="0"/>
        </a:p>
      </dgm:t>
    </dgm:pt>
    <dgm:pt modelId="{69A7AAEB-513F-46FB-8D7D-55D4ECA76437}" type="parTrans" cxnId="{A4B9119D-7B4E-4DCB-A729-9FFA73937355}">
      <dgm:prSet/>
      <dgm:spPr/>
      <dgm:t>
        <a:bodyPr/>
        <a:lstStyle/>
        <a:p>
          <a:endParaRPr lang="en-US"/>
        </a:p>
      </dgm:t>
    </dgm:pt>
    <dgm:pt modelId="{1438ABD7-F8EE-4B2B-B48D-159EDE1F6F75}" type="sibTrans" cxnId="{A4B9119D-7B4E-4DCB-A729-9FFA73937355}">
      <dgm:prSet/>
      <dgm:spPr/>
      <dgm:t>
        <a:bodyPr/>
        <a:lstStyle/>
        <a:p>
          <a:endParaRPr lang="en-US"/>
        </a:p>
      </dgm:t>
    </dgm:pt>
    <dgm:pt modelId="{E1E5ACFB-8928-4B2F-BD22-0C8410B9D39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lgerian" pitchFamily="82" charset="0"/>
            </a:rPr>
            <a:t>Transformed communities</a:t>
          </a:r>
          <a:endParaRPr lang="en-US" dirty="0">
            <a:solidFill>
              <a:schemeClr val="tx1"/>
            </a:solidFill>
            <a:latin typeface="Algerian" pitchFamily="82" charset="0"/>
          </a:endParaRPr>
        </a:p>
      </dgm:t>
    </dgm:pt>
    <dgm:pt modelId="{A8D435CF-F63B-4CF5-B0FC-191A4674007B}" type="parTrans" cxnId="{3187F5A9-9B4D-4A98-A539-4973184963B3}">
      <dgm:prSet/>
      <dgm:spPr/>
      <dgm:t>
        <a:bodyPr/>
        <a:lstStyle/>
        <a:p>
          <a:endParaRPr lang="en-US"/>
        </a:p>
      </dgm:t>
    </dgm:pt>
    <dgm:pt modelId="{DC0D3246-94DB-4406-BE63-235DAA7109E1}" type="sibTrans" cxnId="{3187F5A9-9B4D-4A98-A539-4973184963B3}">
      <dgm:prSet/>
      <dgm:spPr/>
      <dgm:t>
        <a:bodyPr/>
        <a:lstStyle/>
        <a:p>
          <a:endParaRPr lang="en-US"/>
        </a:p>
      </dgm:t>
    </dgm:pt>
    <dgm:pt modelId="{AAD884C4-9078-49A8-A0EA-53C9EC5D546B}" type="pres">
      <dgm:prSet presAssocID="{71DCA727-2F46-47D5-BF7D-7972EA0C81F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E32F095-77AA-466F-9D4D-B46AFA30B8D5}" type="pres">
      <dgm:prSet presAssocID="{42131EF9-19B9-4457-9714-1DD0C2C23774}" presName="compNode" presStyleCnt="0"/>
      <dgm:spPr/>
    </dgm:pt>
    <dgm:pt modelId="{FB7D499E-8B86-433D-A6AF-75A4AD4A4A60}" type="pres">
      <dgm:prSet presAssocID="{42131EF9-19B9-4457-9714-1DD0C2C23774}" presName="dummyConnPt" presStyleCnt="0"/>
      <dgm:spPr/>
    </dgm:pt>
    <dgm:pt modelId="{6B3D4A8E-7F82-4425-B2E7-58390842D34B}" type="pres">
      <dgm:prSet presAssocID="{42131EF9-19B9-4457-9714-1DD0C2C2377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547BE-542F-4399-BE8F-BB6249188C70}" type="pres">
      <dgm:prSet presAssocID="{A8879702-B122-4BC9-BE89-AC4E69DB94C6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5B92E8DF-6192-4822-8831-B79A6663AFDB}" type="pres">
      <dgm:prSet presAssocID="{99651796-0F6A-4887-9558-E1A93029D1FE}" presName="compNode" presStyleCnt="0"/>
      <dgm:spPr/>
    </dgm:pt>
    <dgm:pt modelId="{FD3ED866-B908-47DD-B404-C3692B8F7A6A}" type="pres">
      <dgm:prSet presAssocID="{99651796-0F6A-4887-9558-E1A93029D1FE}" presName="dummyConnPt" presStyleCnt="0"/>
      <dgm:spPr/>
    </dgm:pt>
    <dgm:pt modelId="{29273520-04DF-49B8-9FF1-6B37461794FD}" type="pres">
      <dgm:prSet presAssocID="{99651796-0F6A-4887-9558-E1A93029D1F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9F90D-7F9A-4232-8BA9-8574F8033ECC}" type="pres">
      <dgm:prSet presAssocID="{C3C9DFAD-6620-41D9-B2AF-174D6133930A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C2EBC4F0-E745-4A17-A777-677E4EB4339A}" type="pres">
      <dgm:prSet presAssocID="{3FE8ECB8-B0EF-41D3-A430-334058E58073}" presName="compNode" presStyleCnt="0"/>
      <dgm:spPr/>
    </dgm:pt>
    <dgm:pt modelId="{7054A223-0F90-4F38-A2F7-47417A6F5266}" type="pres">
      <dgm:prSet presAssocID="{3FE8ECB8-B0EF-41D3-A430-334058E58073}" presName="dummyConnPt" presStyleCnt="0"/>
      <dgm:spPr/>
    </dgm:pt>
    <dgm:pt modelId="{821DDE7B-6A4E-4207-A2CC-0178D2E04EBC}" type="pres">
      <dgm:prSet presAssocID="{3FE8ECB8-B0EF-41D3-A430-334058E5807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39FD6-883C-4073-945C-20BC6032FA93}" type="pres">
      <dgm:prSet presAssocID="{FE01EDF3-1023-48D2-8B7F-2471177F3A89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BA0AE763-5445-48EE-B697-4F929E737D8E}" type="pres">
      <dgm:prSet presAssocID="{EEB3EB0F-4A8C-4227-B935-1E794D16ABD5}" presName="compNode" presStyleCnt="0"/>
      <dgm:spPr/>
    </dgm:pt>
    <dgm:pt modelId="{516C5D1A-8E88-4E89-9765-E7ACFE2B4115}" type="pres">
      <dgm:prSet presAssocID="{EEB3EB0F-4A8C-4227-B935-1E794D16ABD5}" presName="dummyConnPt" presStyleCnt="0"/>
      <dgm:spPr/>
    </dgm:pt>
    <dgm:pt modelId="{E144347F-94F1-49C4-ADBB-87AC095151BF}" type="pres">
      <dgm:prSet presAssocID="{EEB3EB0F-4A8C-4227-B935-1E794D16ABD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1E03E-F53E-42CE-A139-19DECF88F136}" type="pres">
      <dgm:prSet presAssocID="{FA8D9F27-A458-4699-9476-1101A3163F0A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4DD9BFE2-C41A-4838-96C9-44D77F2BC264}" type="pres">
      <dgm:prSet presAssocID="{0335A6F2-8038-4D4A-97DA-E4C2B29D3385}" presName="compNode" presStyleCnt="0"/>
      <dgm:spPr/>
    </dgm:pt>
    <dgm:pt modelId="{A210A62F-5A4E-4A94-975A-53BA41DE2D2B}" type="pres">
      <dgm:prSet presAssocID="{0335A6F2-8038-4D4A-97DA-E4C2B29D3385}" presName="dummyConnPt" presStyleCnt="0"/>
      <dgm:spPr/>
    </dgm:pt>
    <dgm:pt modelId="{61AA72C6-E154-4AA5-B189-247497615C1B}" type="pres">
      <dgm:prSet presAssocID="{0335A6F2-8038-4D4A-97DA-E4C2B29D338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7C96B-EE49-4FD0-9108-8900F8F354E7}" type="pres">
      <dgm:prSet presAssocID="{471743BE-ED10-4F57-AB95-5321F0502378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C4040B49-99EF-4B3F-864B-E2C2B0209B53}" type="pres">
      <dgm:prSet presAssocID="{29592F79-319D-4AEB-96D2-1EFD9267CFBD}" presName="compNode" presStyleCnt="0"/>
      <dgm:spPr/>
    </dgm:pt>
    <dgm:pt modelId="{E84F0911-E5C2-4E8A-9C79-4C5804B33960}" type="pres">
      <dgm:prSet presAssocID="{29592F79-319D-4AEB-96D2-1EFD9267CFBD}" presName="dummyConnPt" presStyleCnt="0"/>
      <dgm:spPr/>
    </dgm:pt>
    <dgm:pt modelId="{AF4B3675-BEA7-4728-ABE1-613A3916A35A}" type="pres">
      <dgm:prSet presAssocID="{29592F79-319D-4AEB-96D2-1EFD9267CFB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2D451-FDFD-4690-8DBC-F3C388E1A34C}" type="pres">
      <dgm:prSet presAssocID="{0584E3A4-893F-4C67-BE7D-05DE412B4BDE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CA9DC6B4-A526-4CEE-B978-14D15B0841FD}" type="pres">
      <dgm:prSet presAssocID="{CA620D30-38A4-4341-8C4E-5667F107ACDA}" presName="compNode" presStyleCnt="0"/>
      <dgm:spPr/>
    </dgm:pt>
    <dgm:pt modelId="{2C37519D-44F3-4548-B67B-44B333C56D3F}" type="pres">
      <dgm:prSet presAssocID="{CA620D30-38A4-4341-8C4E-5667F107ACDA}" presName="dummyConnPt" presStyleCnt="0"/>
      <dgm:spPr/>
    </dgm:pt>
    <dgm:pt modelId="{8B744D14-F230-4CCE-8F7A-A307E7766CAD}" type="pres">
      <dgm:prSet presAssocID="{CA620D30-38A4-4341-8C4E-5667F107ACD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7821F-A916-4684-ACB4-0DF93EE544F2}" type="pres">
      <dgm:prSet presAssocID="{7758D9B9-7BD6-4274-B99B-F12A1BDEE2DF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046738D1-F898-4E6B-AC94-CF0A46FECCC9}" type="pres">
      <dgm:prSet presAssocID="{D7C79AEE-1473-42AA-BDCD-C79D8ACF9831}" presName="compNode" presStyleCnt="0"/>
      <dgm:spPr/>
    </dgm:pt>
    <dgm:pt modelId="{62FF6022-59DA-4991-99F8-D7275D72D3C1}" type="pres">
      <dgm:prSet presAssocID="{D7C79AEE-1473-42AA-BDCD-C79D8ACF9831}" presName="dummyConnPt" presStyleCnt="0"/>
      <dgm:spPr/>
    </dgm:pt>
    <dgm:pt modelId="{DDF3BC66-432C-4952-9D25-62EE62D53E80}" type="pres">
      <dgm:prSet presAssocID="{D7C79AEE-1473-42AA-BDCD-C79D8ACF983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DD24F-A342-4920-A3CE-D6522676C6AA}" type="pres">
      <dgm:prSet presAssocID="{1438ABD7-F8EE-4B2B-B48D-159EDE1F6F75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D6FE8429-B572-49A9-A886-D6BAC5F36AA6}" type="pres">
      <dgm:prSet presAssocID="{E1E5ACFB-8928-4B2F-BD22-0C8410B9D391}" presName="compNode" presStyleCnt="0"/>
      <dgm:spPr/>
    </dgm:pt>
    <dgm:pt modelId="{EFC15AE8-CE39-452D-83F0-6EB808B4EA18}" type="pres">
      <dgm:prSet presAssocID="{E1E5ACFB-8928-4B2F-BD22-0C8410B9D391}" presName="dummyConnPt" presStyleCnt="0"/>
      <dgm:spPr/>
    </dgm:pt>
    <dgm:pt modelId="{F642918D-4E25-4BB1-A533-92C3DD9B9D70}" type="pres">
      <dgm:prSet presAssocID="{E1E5ACFB-8928-4B2F-BD22-0C8410B9D39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30A13-0E0C-4019-87F9-143B0688B451}" type="presOf" srcId="{1438ABD7-F8EE-4B2B-B48D-159EDE1F6F75}" destId="{7D3DD24F-A342-4920-A3CE-D6522676C6AA}" srcOrd="0" destOrd="0" presId="urn:microsoft.com/office/officeart/2005/8/layout/bProcess4"/>
    <dgm:cxn modelId="{048AFC1B-ADD7-4AED-BC1E-2428CB3C368F}" type="presOf" srcId="{A8879702-B122-4BC9-BE89-AC4E69DB94C6}" destId="{3FD547BE-542F-4399-BE8F-BB6249188C70}" srcOrd="0" destOrd="0" presId="urn:microsoft.com/office/officeart/2005/8/layout/bProcess4"/>
    <dgm:cxn modelId="{B107E5FB-E057-40F9-8198-81CCD81DD6C2}" type="presOf" srcId="{FE01EDF3-1023-48D2-8B7F-2471177F3A89}" destId="{DF639FD6-883C-4073-945C-20BC6032FA93}" srcOrd="0" destOrd="0" presId="urn:microsoft.com/office/officeart/2005/8/layout/bProcess4"/>
    <dgm:cxn modelId="{BF49A8A6-FAA3-4D1B-95D8-DD1E24A7DCB4}" srcId="{71DCA727-2F46-47D5-BF7D-7972EA0C81F0}" destId="{EEB3EB0F-4A8C-4227-B935-1E794D16ABD5}" srcOrd="3" destOrd="0" parTransId="{B5A8F97C-8C77-4421-8524-65C8C5C5EE6D}" sibTransId="{FA8D9F27-A458-4699-9476-1101A3163F0A}"/>
    <dgm:cxn modelId="{831C462C-3892-4FEA-8CB8-123AB53C5ADD}" type="presOf" srcId="{0584E3A4-893F-4C67-BE7D-05DE412B4BDE}" destId="{5C42D451-FDFD-4690-8DBC-F3C388E1A34C}" srcOrd="0" destOrd="0" presId="urn:microsoft.com/office/officeart/2005/8/layout/bProcess4"/>
    <dgm:cxn modelId="{9C2B0F3E-2DFF-4D4F-B5E6-F682F9EE5E5F}" type="presOf" srcId="{EEB3EB0F-4A8C-4227-B935-1E794D16ABD5}" destId="{E144347F-94F1-49C4-ADBB-87AC095151BF}" srcOrd="0" destOrd="0" presId="urn:microsoft.com/office/officeart/2005/8/layout/bProcess4"/>
    <dgm:cxn modelId="{05FD367E-40DA-45F7-A745-CC6C69E49F52}" type="presOf" srcId="{CA620D30-38A4-4341-8C4E-5667F107ACDA}" destId="{8B744D14-F230-4CCE-8F7A-A307E7766CAD}" srcOrd="0" destOrd="0" presId="urn:microsoft.com/office/officeart/2005/8/layout/bProcess4"/>
    <dgm:cxn modelId="{96B63354-D55D-4625-B902-C978AE72A7C6}" srcId="{71DCA727-2F46-47D5-BF7D-7972EA0C81F0}" destId="{29592F79-319D-4AEB-96D2-1EFD9267CFBD}" srcOrd="5" destOrd="0" parTransId="{651F5671-E384-48CB-BEE5-BAC0F957C38C}" sibTransId="{0584E3A4-893F-4C67-BE7D-05DE412B4BDE}"/>
    <dgm:cxn modelId="{A4B9119D-7B4E-4DCB-A729-9FFA73937355}" srcId="{71DCA727-2F46-47D5-BF7D-7972EA0C81F0}" destId="{D7C79AEE-1473-42AA-BDCD-C79D8ACF9831}" srcOrd="7" destOrd="0" parTransId="{69A7AAEB-513F-46FB-8D7D-55D4ECA76437}" sibTransId="{1438ABD7-F8EE-4B2B-B48D-159EDE1F6F75}"/>
    <dgm:cxn modelId="{0E0D0C91-1B95-4ED9-9EC8-DAAB59123799}" srcId="{71DCA727-2F46-47D5-BF7D-7972EA0C81F0}" destId="{99651796-0F6A-4887-9558-E1A93029D1FE}" srcOrd="1" destOrd="0" parTransId="{4F005E6F-2C6B-4294-82E0-DD700A3D4EC2}" sibTransId="{C3C9DFAD-6620-41D9-B2AF-174D6133930A}"/>
    <dgm:cxn modelId="{53DD611E-6292-404B-90E7-DE7D86396FD0}" srcId="{71DCA727-2F46-47D5-BF7D-7972EA0C81F0}" destId="{CA620D30-38A4-4341-8C4E-5667F107ACDA}" srcOrd="6" destOrd="0" parTransId="{E916E70E-11AE-439A-8F2B-1D0E93906A9B}" sibTransId="{7758D9B9-7BD6-4274-B99B-F12A1BDEE2DF}"/>
    <dgm:cxn modelId="{B6FCFABB-7DC4-454F-956C-E401E22F5B7B}" srcId="{71DCA727-2F46-47D5-BF7D-7972EA0C81F0}" destId="{0335A6F2-8038-4D4A-97DA-E4C2B29D3385}" srcOrd="4" destOrd="0" parTransId="{415DF27B-4355-4EC6-8288-51DEE2D814C8}" sibTransId="{471743BE-ED10-4F57-AB95-5321F0502378}"/>
    <dgm:cxn modelId="{8F85619B-CDB2-4F91-A8F8-08D107B5F7C5}" type="presOf" srcId="{FA8D9F27-A458-4699-9476-1101A3163F0A}" destId="{7911E03E-F53E-42CE-A139-19DECF88F136}" srcOrd="0" destOrd="0" presId="urn:microsoft.com/office/officeart/2005/8/layout/bProcess4"/>
    <dgm:cxn modelId="{810771A1-99D6-4002-B5F2-02173059BE3F}" type="presOf" srcId="{471743BE-ED10-4F57-AB95-5321F0502378}" destId="{6377C96B-EE49-4FD0-9108-8900F8F354E7}" srcOrd="0" destOrd="0" presId="urn:microsoft.com/office/officeart/2005/8/layout/bProcess4"/>
    <dgm:cxn modelId="{3187F5A9-9B4D-4A98-A539-4973184963B3}" srcId="{71DCA727-2F46-47D5-BF7D-7972EA0C81F0}" destId="{E1E5ACFB-8928-4B2F-BD22-0C8410B9D391}" srcOrd="8" destOrd="0" parTransId="{A8D435CF-F63B-4CF5-B0FC-191A4674007B}" sibTransId="{DC0D3246-94DB-4406-BE63-235DAA7109E1}"/>
    <dgm:cxn modelId="{C677D10B-2A3F-4FAF-AB98-7A7E6A95BC61}" type="presOf" srcId="{7758D9B9-7BD6-4274-B99B-F12A1BDEE2DF}" destId="{28F7821F-A916-4684-ACB4-0DF93EE544F2}" srcOrd="0" destOrd="0" presId="urn:microsoft.com/office/officeart/2005/8/layout/bProcess4"/>
    <dgm:cxn modelId="{39D79E15-9B3D-4060-AD5B-73EF97ED69C8}" srcId="{71DCA727-2F46-47D5-BF7D-7972EA0C81F0}" destId="{42131EF9-19B9-4457-9714-1DD0C2C23774}" srcOrd="0" destOrd="0" parTransId="{662F3CC4-9BAB-488A-B9ED-18C4D1969B42}" sibTransId="{A8879702-B122-4BC9-BE89-AC4E69DB94C6}"/>
    <dgm:cxn modelId="{22910C24-E5E1-429C-93BF-9A4B8E419850}" type="presOf" srcId="{29592F79-319D-4AEB-96D2-1EFD9267CFBD}" destId="{AF4B3675-BEA7-4728-ABE1-613A3916A35A}" srcOrd="0" destOrd="0" presId="urn:microsoft.com/office/officeart/2005/8/layout/bProcess4"/>
    <dgm:cxn modelId="{B94FA705-9C80-469B-98CD-9139EC0B968B}" type="presOf" srcId="{0335A6F2-8038-4D4A-97DA-E4C2B29D3385}" destId="{61AA72C6-E154-4AA5-B189-247497615C1B}" srcOrd="0" destOrd="0" presId="urn:microsoft.com/office/officeart/2005/8/layout/bProcess4"/>
    <dgm:cxn modelId="{DB5BE558-AD95-4B10-9130-FCD3DE39B62B}" type="presOf" srcId="{E1E5ACFB-8928-4B2F-BD22-0C8410B9D391}" destId="{F642918D-4E25-4BB1-A533-92C3DD9B9D70}" srcOrd="0" destOrd="0" presId="urn:microsoft.com/office/officeart/2005/8/layout/bProcess4"/>
    <dgm:cxn modelId="{10FF0303-A0E5-458A-925E-087B5E583067}" srcId="{71DCA727-2F46-47D5-BF7D-7972EA0C81F0}" destId="{3FE8ECB8-B0EF-41D3-A430-334058E58073}" srcOrd="2" destOrd="0" parTransId="{15832D8C-4195-4B7F-B2BB-A94FF966A829}" sibTransId="{FE01EDF3-1023-48D2-8B7F-2471177F3A89}"/>
    <dgm:cxn modelId="{CA5359A3-B160-4CA4-BC18-F8B880CE84E0}" type="presOf" srcId="{99651796-0F6A-4887-9558-E1A93029D1FE}" destId="{29273520-04DF-49B8-9FF1-6B37461794FD}" srcOrd="0" destOrd="0" presId="urn:microsoft.com/office/officeart/2005/8/layout/bProcess4"/>
    <dgm:cxn modelId="{AEF9101B-D80D-4DCE-B247-E90AE53E543C}" type="presOf" srcId="{42131EF9-19B9-4457-9714-1DD0C2C23774}" destId="{6B3D4A8E-7F82-4425-B2E7-58390842D34B}" srcOrd="0" destOrd="0" presId="urn:microsoft.com/office/officeart/2005/8/layout/bProcess4"/>
    <dgm:cxn modelId="{74544957-069E-42EE-A12D-2BBCEDCE316C}" type="presOf" srcId="{C3C9DFAD-6620-41D9-B2AF-174D6133930A}" destId="{AB29F90D-7F9A-4232-8BA9-8574F8033ECC}" srcOrd="0" destOrd="0" presId="urn:microsoft.com/office/officeart/2005/8/layout/bProcess4"/>
    <dgm:cxn modelId="{386695F7-4B50-41AE-875C-21DD1BF81B71}" type="presOf" srcId="{3FE8ECB8-B0EF-41D3-A430-334058E58073}" destId="{821DDE7B-6A4E-4207-A2CC-0178D2E04EBC}" srcOrd="0" destOrd="0" presId="urn:microsoft.com/office/officeart/2005/8/layout/bProcess4"/>
    <dgm:cxn modelId="{05A5D460-EE5E-4628-A86F-98BBEE5E9662}" type="presOf" srcId="{71DCA727-2F46-47D5-BF7D-7972EA0C81F0}" destId="{AAD884C4-9078-49A8-A0EA-53C9EC5D546B}" srcOrd="0" destOrd="0" presId="urn:microsoft.com/office/officeart/2005/8/layout/bProcess4"/>
    <dgm:cxn modelId="{2C5D6541-BF29-49E9-A495-618F9FF21958}" type="presOf" srcId="{D7C79AEE-1473-42AA-BDCD-C79D8ACF9831}" destId="{DDF3BC66-432C-4952-9D25-62EE62D53E80}" srcOrd="0" destOrd="0" presId="urn:microsoft.com/office/officeart/2005/8/layout/bProcess4"/>
    <dgm:cxn modelId="{8DE9165A-F533-4928-93EC-AD983E6D2622}" type="presParOf" srcId="{AAD884C4-9078-49A8-A0EA-53C9EC5D546B}" destId="{3E32F095-77AA-466F-9D4D-B46AFA30B8D5}" srcOrd="0" destOrd="0" presId="urn:microsoft.com/office/officeart/2005/8/layout/bProcess4"/>
    <dgm:cxn modelId="{4996FA5C-8D23-4725-BAC6-2A0D0996F739}" type="presParOf" srcId="{3E32F095-77AA-466F-9D4D-B46AFA30B8D5}" destId="{FB7D499E-8B86-433D-A6AF-75A4AD4A4A60}" srcOrd="0" destOrd="0" presId="urn:microsoft.com/office/officeart/2005/8/layout/bProcess4"/>
    <dgm:cxn modelId="{8C05348A-A66E-4356-850E-EFA41F4601C9}" type="presParOf" srcId="{3E32F095-77AA-466F-9D4D-B46AFA30B8D5}" destId="{6B3D4A8E-7F82-4425-B2E7-58390842D34B}" srcOrd="1" destOrd="0" presId="urn:microsoft.com/office/officeart/2005/8/layout/bProcess4"/>
    <dgm:cxn modelId="{FBC03361-1422-400C-9224-EED0CE38E4E6}" type="presParOf" srcId="{AAD884C4-9078-49A8-A0EA-53C9EC5D546B}" destId="{3FD547BE-542F-4399-BE8F-BB6249188C70}" srcOrd="1" destOrd="0" presId="urn:microsoft.com/office/officeart/2005/8/layout/bProcess4"/>
    <dgm:cxn modelId="{48EAD2E7-7E6C-4970-89C3-1A2FF72713FE}" type="presParOf" srcId="{AAD884C4-9078-49A8-A0EA-53C9EC5D546B}" destId="{5B92E8DF-6192-4822-8831-B79A6663AFDB}" srcOrd="2" destOrd="0" presId="urn:microsoft.com/office/officeart/2005/8/layout/bProcess4"/>
    <dgm:cxn modelId="{6CFAC54A-BFDC-4963-9F7D-FCE7D57B6D28}" type="presParOf" srcId="{5B92E8DF-6192-4822-8831-B79A6663AFDB}" destId="{FD3ED866-B908-47DD-B404-C3692B8F7A6A}" srcOrd="0" destOrd="0" presId="urn:microsoft.com/office/officeart/2005/8/layout/bProcess4"/>
    <dgm:cxn modelId="{02DACDD8-7EC4-4BB8-B6B2-36FD6756790D}" type="presParOf" srcId="{5B92E8DF-6192-4822-8831-B79A6663AFDB}" destId="{29273520-04DF-49B8-9FF1-6B37461794FD}" srcOrd="1" destOrd="0" presId="urn:microsoft.com/office/officeart/2005/8/layout/bProcess4"/>
    <dgm:cxn modelId="{BE14FE94-5E28-4B8B-BAB8-6E72B9F0FB37}" type="presParOf" srcId="{AAD884C4-9078-49A8-A0EA-53C9EC5D546B}" destId="{AB29F90D-7F9A-4232-8BA9-8574F8033ECC}" srcOrd="3" destOrd="0" presId="urn:microsoft.com/office/officeart/2005/8/layout/bProcess4"/>
    <dgm:cxn modelId="{78329DC5-0637-42E5-A9BC-9929BF1BC423}" type="presParOf" srcId="{AAD884C4-9078-49A8-A0EA-53C9EC5D546B}" destId="{C2EBC4F0-E745-4A17-A777-677E4EB4339A}" srcOrd="4" destOrd="0" presId="urn:microsoft.com/office/officeart/2005/8/layout/bProcess4"/>
    <dgm:cxn modelId="{A70DC8E3-F685-4997-B323-654689B0D1F1}" type="presParOf" srcId="{C2EBC4F0-E745-4A17-A777-677E4EB4339A}" destId="{7054A223-0F90-4F38-A2F7-47417A6F5266}" srcOrd="0" destOrd="0" presId="urn:microsoft.com/office/officeart/2005/8/layout/bProcess4"/>
    <dgm:cxn modelId="{8ED4B8A0-226F-4CD1-B0BD-967D873E0945}" type="presParOf" srcId="{C2EBC4F0-E745-4A17-A777-677E4EB4339A}" destId="{821DDE7B-6A4E-4207-A2CC-0178D2E04EBC}" srcOrd="1" destOrd="0" presId="urn:microsoft.com/office/officeart/2005/8/layout/bProcess4"/>
    <dgm:cxn modelId="{E1DED4B6-102F-40DF-9B24-AFF7BE06CF96}" type="presParOf" srcId="{AAD884C4-9078-49A8-A0EA-53C9EC5D546B}" destId="{DF639FD6-883C-4073-945C-20BC6032FA93}" srcOrd="5" destOrd="0" presId="urn:microsoft.com/office/officeart/2005/8/layout/bProcess4"/>
    <dgm:cxn modelId="{05849A7C-C473-4CAE-AEF4-563D5D9D5F8B}" type="presParOf" srcId="{AAD884C4-9078-49A8-A0EA-53C9EC5D546B}" destId="{BA0AE763-5445-48EE-B697-4F929E737D8E}" srcOrd="6" destOrd="0" presId="urn:microsoft.com/office/officeart/2005/8/layout/bProcess4"/>
    <dgm:cxn modelId="{F1E42694-F2F5-4153-A36F-BD8E2BF90DF3}" type="presParOf" srcId="{BA0AE763-5445-48EE-B697-4F929E737D8E}" destId="{516C5D1A-8E88-4E89-9765-E7ACFE2B4115}" srcOrd="0" destOrd="0" presId="urn:microsoft.com/office/officeart/2005/8/layout/bProcess4"/>
    <dgm:cxn modelId="{F923CDCD-7CAC-4B7A-ACE4-2210DCE7A658}" type="presParOf" srcId="{BA0AE763-5445-48EE-B697-4F929E737D8E}" destId="{E144347F-94F1-49C4-ADBB-87AC095151BF}" srcOrd="1" destOrd="0" presId="urn:microsoft.com/office/officeart/2005/8/layout/bProcess4"/>
    <dgm:cxn modelId="{C5C151C9-6036-4807-B36D-51F6312C4240}" type="presParOf" srcId="{AAD884C4-9078-49A8-A0EA-53C9EC5D546B}" destId="{7911E03E-F53E-42CE-A139-19DECF88F136}" srcOrd="7" destOrd="0" presId="urn:microsoft.com/office/officeart/2005/8/layout/bProcess4"/>
    <dgm:cxn modelId="{AB6BE2AE-C1E0-4007-B7FA-C46C822627EA}" type="presParOf" srcId="{AAD884C4-9078-49A8-A0EA-53C9EC5D546B}" destId="{4DD9BFE2-C41A-4838-96C9-44D77F2BC264}" srcOrd="8" destOrd="0" presId="urn:microsoft.com/office/officeart/2005/8/layout/bProcess4"/>
    <dgm:cxn modelId="{5225A55D-72D7-4F49-B398-1B9C43203E34}" type="presParOf" srcId="{4DD9BFE2-C41A-4838-96C9-44D77F2BC264}" destId="{A210A62F-5A4E-4A94-975A-53BA41DE2D2B}" srcOrd="0" destOrd="0" presId="urn:microsoft.com/office/officeart/2005/8/layout/bProcess4"/>
    <dgm:cxn modelId="{91DDB8B3-1DE4-40E0-A5A3-28705FFC331C}" type="presParOf" srcId="{4DD9BFE2-C41A-4838-96C9-44D77F2BC264}" destId="{61AA72C6-E154-4AA5-B189-247497615C1B}" srcOrd="1" destOrd="0" presId="urn:microsoft.com/office/officeart/2005/8/layout/bProcess4"/>
    <dgm:cxn modelId="{FA51CE28-045F-4B26-A5C2-5F61970DF195}" type="presParOf" srcId="{AAD884C4-9078-49A8-A0EA-53C9EC5D546B}" destId="{6377C96B-EE49-4FD0-9108-8900F8F354E7}" srcOrd="9" destOrd="0" presId="urn:microsoft.com/office/officeart/2005/8/layout/bProcess4"/>
    <dgm:cxn modelId="{D67F540D-D143-44EB-BEA9-7412DD759388}" type="presParOf" srcId="{AAD884C4-9078-49A8-A0EA-53C9EC5D546B}" destId="{C4040B49-99EF-4B3F-864B-E2C2B0209B53}" srcOrd="10" destOrd="0" presId="urn:microsoft.com/office/officeart/2005/8/layout/bProcess4"/>
    <dgm:cxn modelId="{32E757A4-D1E2-4DD0-85ED-9087BD150A5B}" type="presParOf" srcId="{C4040B49-99EF-4B3F-864B-E2C2B0209B53}" destId="{E84F0911-E5C2-4E8A-9C79-4C5804B33960}" srcOrd="0" destOrd="0" presId="urn:microsoft.com/office/officeart/2005/8/layout/bProcess4"/>
    <dgm:cxn modelId="{A2B45E82-DEF1-41C5-9C1E-2714DC653463}" type="presParOf" srcId="{C4040B49-99EF-4B3F-864B-E2C2B0209B53}" destId="{AF4B3675-BEA7-4728-ABE1-613A3916A35A}" srcOrd="1" destOrd="0" presId="urn:microsoft.com/office/officeart/2005/8/layout/bProcess4"/>
    <dgm:cxn modelId="{DD979396-DED9-4CA6-AE16-EDD7A5DB9CFA}" type="presParOf" srcId="{AAD884C4-9078-49A8-A0EA-53C9EC5D546B}" destId="{5C42D451-FDFD-4690-8DBC-F3C388E1A34C}" srcOrd="11" destOrd="0" presId="urn:microsoft.com/office/officeart/2005/8/layout/bProcess4"/>
    <dgm:cxn modelId="{9A87351B-40BE-46A6-954F-4B775EC12B3A}" type="presParOf" srcId="{AAD884C4-9078-49A8-A0EA-53C9EC5D546B}" destId="{CA9DC6B4-A526-4CEE-B978-14D15B0841FD}" srcOrd="12" destOrd="0" presId="urn:microsoft.com/office/officeart/2005/8/layout/bProcess4"/>
    <dgm:cxn modelId="{5410DAC3-BF32-4C1A-9271-F2D1C9B9075F}" type="presParOf" srcId="{CA9DC6B4-A526-4CEE-B978-14D15B0841FD}" destId="{2C37519D-44F3-4548-B67B-44B333C56D3F}" srcOrd="0" destOrd="0" presId="urn:microsoft.com/office/officeart/2005/8/layout/bProcess4"/>
    <dgm:cxn modelId="{83E5BFFA-E3AF-49B1-B6D7-F08FD901CD3D}" type="presParOf" srcId="{CA9DC6B4-A526-4CEE-B978-14D15B0841FD}" destId="{8B744D14-F230-4CCE-8F7A-A307E7766CAD}" srcOrd="1" destOrd="0" presId="urn:microsoft.com/office/officeart/2005/8/layout/bProcess4"/>
    <dgm:cxn modelId="{E0B0979B-EEF7-47FF-90A3-06EFA920D342}" type="presParOf" srcId="{AAD884C4-9078-49A8-A0EA-53C9EC5D546B}" destId="{28F7821F-A916-4684-ACB4-0DF93EE544F2}" srcOrd="13" destOrd="0" presId="urn:microsoft.com/office/officeart/2005/8/layout/bProcess4"/>
    <dgm:cxn modelId="{072CC564-11E6-4C2A-ACC5-C0FCF6C4BD3A}" type="presParOf" srcId="{AAD884C4-9078-49A8-A0EA-53C9EC5D546B}" destId="{046738D1-F898-4E6B-AC94-CF0A46FECCC9}" srcOrd="14" destOrd="0" presId="urn:microsoft.com/office/officeart/2005/8/layout/bProcess4"/>
    <dgm:cxn modelId="{310F0E7F-548A-40D1-9D3F-1C81DCA5E5E9}" type="presParOf" srcId="{046738D1-F898-4E6B-AC94-CF0A46FECCC9}" destId="{62FF6022-59DA-4991-99F8-D7275D72D3C1}" srcOrd="0" destOrd="0" presId="urn:microsoft.com/office/officeart/2005/8/layout/bProcess4"/>
    <dgm:cxn modelId="{DE31EBFF-897D-467E-873D-35AB15590577}" type="presParOf" srcId="{046738D1-F898-4E6B-AC94-CF0A46FECCC9}" destId="{DDF3BC66-432C-4952-9D25-62EE62D53E80}" srcOrd="1" destOrd="0" presId="urn:microsoft.com/office/officeart/2005/8/layout/bProcess4"/>
    <dgm:cxn modelId="{5556A754-1F27-41CF-ACBF-241806A52884}" type="presParOf" srcId="{AAD884C4-9078-49A8-A0EA-53C9EC5D546B}" destId="{7D3DD24F-A342-4920-A3CE-D6522676C6AA}" srcOrd="15" destOrd="0" presId="urn:microsoft.com/office/officeart/2005/8/layout/bProcess4"/>
    <dgm:cxn modelId="{680D6631-9B1B-4BF3-AC09-18675BCD8D66}" type="presParOf" srcId="{AAD884C4-9078-49A8-A0EA-53C9EC5D546B}" destId="{D6FE8429-B572-49A9-A886-D6BAC5F36AA6}" srcOrd="16" destOrd="0" presId="urn:microsoft.com/office/officeart/2005/8/layout/bProcess4"/>
    <dgm:cxn modelId="{4618A7AB-C484-46AE-A717-98EEE65B4DF1}" type="presParOf" srcId="{D6FE8429-B572-49A9-A886-D6BAC5F36AA6}" destId="{EFC15AE8-CE39-452D-83F0-6EB808B4EA18}" srcOrd="0" destOrd="0" presId="urn:microsoft.com/office/officeart/2005/8/layout/bProcess4"/>
    <dgm:cxn modelId="{161BC8D1-4562-4986-8341-59F653ACCDE1}" type="presParOf" srcId="{D6FE8429-B572-49A9-A886-D6BAC5F36AA6}" destId="{F642918D-4E25-4BB1-A533-92C3DD9B9D7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CFF19-E46E-4476-814A-2D936D7CE95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DC64952-1A07-4FE4-B6CD-6BD527740C97}">
      <dgm:prSet phldrT="[Text]"/>
      <dgm:spPr/>
      <dgm:t>
        <a:bodyPr/>
        <a:lstStyle/>
        <a:p>
          <a:r>
            <a:rPr lang="en-US" dirty="0" smtClean="0"/>
            <a:t>Other mission hospitals in the country</a:t>
          </a:r>
          <a:endParaRPr lang="en-US" dirty="0"/>
        </a:p>
      </dgm:t>
    </dgm:pt>
    <dgm:pt modelId="{DF67426F-D809-4A07-BAC9-37804CC9779A}" type="parTrans" cxnId="{42A2CC6B-C7A8-4AE9-AC18-DDF7985D763C}">
      <dgm:prSet/>
      <dgm:spPr/>
      <dgm:t>
        <a:bodyPr/>
        <a:lstStyle/>
        <a:p>
          <a:endParaRPr lang="en-US"/>
        </a:p>
      </dgm:t>
    </dgm:pt>
    <dgm:pt modelId="{1E8AE808-141D-40BC-971C-E6D5FFCA9509}" type="sibTrans" cxnId="{42A2CC6B-C7A8-4AE9-AC18-DDF7985D763C}">
      <dgm:prSet/>
      <dgm:spPr/>
      <dgm:t>
        <a:bodyPr/>
        <a:lstStyle/>
        <a:p>
          <a:endParaRPr lang="en-US"/>
        </a:p>
      </dgm:t>
    </dgm:pt>
    <dgm:pt modelId="{A9F6ED1A-D6A9-4934-B6F5-C4A77951EFB4}">
      <dgm:prSet phldrT="[Text]"/>
      <dgm:spPr/>
      <dgm:t>
        <a:bodyPr/>
        <a:lstStyle/>
        <a:p>
          <a:r>
            <a:rPr lang="en-US" dirty="0" smtClean="0"/>
            <a:t>Christian Medical Fellowship</a:t>
          </a:r>
          <a:endParaRPr lang="en-US" dirty="0"/>
        </a:p>
      </dgm:t>
    </dgm:pt>
    <dgm:pt modelId="{87239474-7F9A-4FFF-B23B-90C496A8E315}" type="parTrans" cxnId="{19D37493-C5F4-4D47-BCFC-FA9A2E28EBD2}">
      <dgm:prSet/>
      <dgm:spPr/>
      <dgm:t>
        <a:bodyPr/>
        <a:lstStyle/>
        <a:p>
          <a:endParaRPr lang="en-US"/>
        </a:p>
      </dgm:t>
    </dgm:pt>
    <dgm:pt modelId="{3B35A61F-36F3-4E40-8FEB-0A2F16C4FD03}" type="sibTrans" cxnId="{19D37493-C5F4-4D47-BCFC-FA9A2E28EBD2}">
      <dgm:prSet/>
      <dgm:spPr/>
      <dgm:t>
        <a:bodyPr/>
        <a:lstStyle/>
        <a:p>
          <a:endParaRPr lang="en-US"/>
        </a:p>
      </dgm:t>
    </dgm:pt>
    <dgm:pt modelId="{E4D2D342-7CFA-49F9-BA4B-AE4F817C2070}">
      <dgm:prSet phldrT="[Text]"/>
      <dgm:spPr/>
      <dgm:t>
        <a:bodyPr/>
        <a:lstStyle/>
        <a:p>
          <a:r>
            <a:rPr lang="en-US" dirty="0" smtClean="0"/>
            <a:t>Government both locally and the Province</a:t>
          </a:r>
          <a:endParaRPr lang="en-US" dirty="0"/>
        </a:p>
      </dgm:t>
    </dgm:pt>
    <dgm:pt modelId="{CA9C01E0-E60C-447F-9BD9-7F8F20E49279}" type="parTrans" cxnId="{1262F40D-3E71-44AB-951E-29A456B8A814}">
      <dgm:prSet/>
      <dgm:spPr/>
      <dgm:t>
        <a:bodyPr/>
        <a:lstStyle/>
        <a:p>
          <a:endParaRPr lang="en-US"/>
        </a:p>
      </dgm:t>
    </dgm:pt>
    <dgm:pt modelId="{D724D811-D31C-4431-B159-F6ABE6C4089C}" type="sibTrans" cxnId="{1262F40D-3E71-44AB-951E-29A456B8A814}">
      <dgm:prSet/>
      <dgm:spPr/>
      <dgm:t>
        <a:bodyPr/>
        <a:lstStyle/>
        <a:p>
          <a:endParaRPr lang="en-US"/>
        </a:p>
      </dgm:t>
    </dgm:pt>
    <dgm:pt modelId="{3D82FCD0-C8EA-4F55-9F18-A7DFFB952420}">
      <dgm:prSet/>
      <dgm:spPr/>
      <dgm:t>
        <a:bodyPr/>
        <a:lstStyle/>
        <a:p>
          <a:r>
            <a:rPr lang="en-US" dirty="0" smtClean="0"/>
            <a:t>Churches &amp; </a:t>
          </a:r>
        </a:p>
        <a:p>
          <a:r>
            <a:rPr lang="en-US" dirty="0" smtClean="0"/>
            <a:t>Church planting Agencies</a:t>
          </a:r>
          <a:endParaRPr lang="en-US" dirty="0"/>
        </a:p>
      </dgm:t>
    </dgm:pt>
    <dgm:pt modelId="{A99217CD-2ACD-46E8-B363-FB58C752DB88}" type="parTrans" cxnId="{93593F4C-F7CC-4BE4-B258-B6172FBF8051}">
      <dgm:prSet/>
      <dgm:spPr/>
      <dgm:t>
        <a:bodyPr/>
        <a:lstStyle/>
        <a:p>
          <a:endParaRPr lang="en-US"/>
        </a:p>
      </dgm:t>
    </dgm:pt>
    <dgm:pt modelId="{FF6E94C2-82A3-460C-BFF9-2F0AB9BE58DE}" type="sibTrans" cxnId="{93593F4C-F7CC-4BE4-B258-B6172FBF8051}">
      <dgm:prSet/>
      <dgm:spPr/>
      <dgm:t>
        <a:bodyPr/>
        <a:lstStyle/>
        <a:p>
          <a:endParaRPr lang="en-US"/>
        </a:p>
      </dgm:t>
    </dgm:pt>
    <dgm:pt modelId="{88694825-A2F4-497E-8FFC-45043BDBE321}" type="pres">
      <dgm:prSet presAssocID="{B30CFF19-E46E-4476-814A-2D936D7CE956}" presName="compositeShape" presStyleCnt="0">
        <dgm:presLayoutVars>
          <dgm:chMax val="7"/>
          <dgm:dir/>
          <dgm:resizeHandles val="exact"/>
        </dgm:presLayoutVars>
      </dgm:prSet>
      <dgm:spPr/>
    </dgm:pt>
    <dgm:pt modelId="{29B33D82-A975-4D82-8216-218588462041}" type="pres">
      <dgm:prSet presAssocID="{FDC64952-1A07-4FE4-B6CD-6BD527740C97}" presName="circ1" presStyleLbl="vennNode1" presStyleIdx="0" presStyleCnt="4" custLinFactNeighborX="-1469" custLinFactNeighborY="-14074"/>
      <dgm:spPr/>
      <dgm:t>
        <a:bodyPr/>
        <a:lstStyle/>
        <a:p>
          <a:endParaRPr lang="en-US"/>
        </a:p>
      </dgm:t>
    </dgm:pt>
    <dgm:pt modelId="{9D1B07EB-7405-418A-80CC-79CB21061C1B}" type="pres">
      <dgm:prSet presAssocID="{FDC64952-1A07-4FE4-B6CD-6BD527740C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656F1-2E93-45A9-9035-0831370D016F}" type="pres">
      <dgm:prSet presAssocID="{3D82FCD0-C8EA-4F55-9F18-A7DFFB952420}" presName="circ2" presStyleLbl="vennNode1" presStyleIdx="1" presStyleCnt="4"/>
      <dgm:spPr/>
      <dgm:t>
        <a:bodyPr/>
        <a:lstStyle/>
        <a:p>
          <a:endParaRPr lang="en-US"/>
        </a:p>
      </dgm:t>
    </dgm:pt>
    <dgm:pt modelId="{881AB063-7EF1-4996-BEDB-713754E87B19}" type="pres">
      <dgm:prSet presAssocID="{3D82FCD0-C8EA-4F55-9F18-A7DFFB9524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ED35C-46B1-46FD-B529-B637EB9795E3}" type="pres">
      <dgm:prSet presAssocID="{A9F6ED1A-D6A9-4934-B6F5-C4A77951EFB4}" presName="circ3" presStyleLbl="vennNode1" presStyleIdx="2" presStyleCnt="4" custLinFactNeighborX="4320" custLinFactNeighborY="13247"/>
      <dgm:spPr/>
      <dgm:t>
        <a:bodyPr/>
        <a:lstStyle/>
        <a:p>
          <a:endParaRPr lang="en-US"/>
        </a:p>
      </dgm:t>
    </dgm:pt>
    <dgm:pt modelId="{9F8E4008-9FE6-4C8C-96BB-62D43F8C7368}" type="pres">
      <dgm:prSet presAssocID="{A9F6ED1A-D6A9-4934-B6F5-C4A77951EF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0F524-4EB4-407C-A0E1-F73EFE5D1AF1}" type="pres">
      <dgm:prSet presAssocID="{E4D2D342-7CFA-49F9-BA4B-AE4F817C2070}" presName="circ4" presStyleLbl="vennNode1" presStyleIdx="3" presStyleCnt="4"/>
      <dgm:spPr/>
      <dgm:t>
        <a:bodyPr/>
        <a:lstStyle/>
        <a:p>
          <a:endParaRPr lang="en-US"/>
        </a:p>
      </dgm:t>
    </dgm:pt>
    <dgm:pt modelId="{2CDF2E71-FE10-4828-922D-79E8D181C466}" type="pres">
      <dgm:prSet presAssocID="{E4D2D342-7CFA-49F9-BA4B-AE4F817C207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D37493-C5F4-4D47-BCFC-FA9A2E28EBD2}" srcId="{B30CFF19-E46E-4476-814A-2D936D7CE956}" destId="{A9F6ED1A-D6A9-4934-B6F5-C4A77951EFB4}" srcOrd="2" destOrd="0" parTransId="{87239474-7F9A-4FFF-B23B-90C496A8E315}" sibTransId="{3B35A61F-36F3-4E40-8FEB-0A2F16C4FD03}"/>
    <dgm:cxn modelId="{97C9599D-1106-4BD7-BDF2-EA916965B346}" type="presOf" srcId="{A9F6ED1A-D6A9-4934-B6F5-C4A77951EFB4}" destId="{9F8E4008-9FE6-4C8C-96BB-62D43F8C7368}" srcOrd="1" destOrd="0" presId="urn:microsoft.com/office/officeart/2005/8/layout/venn1"/>
    <dgm:cxn modelId="{7769966B-29A1-4948-A2AB-38129B306115}" type="presOf" srcId="{A9F6ED1A-D6A9-4934-B6F5-C4A77951EFB4}" destId="{15DED35C-46B1-46FD-B529-B637EB9795E3}" srcOrd="0" destOrd="0" presId="urn:microsoft.com/office/officeart/2005/8/layout/venn1"/>
    <dgm:cxn modelId="{1EA98C1C-C6E8-4CC8-86C3-6AE08B360082}" type="presOf" srcId="{B30CFF19-E46E-4476-814A-2D936D7CE956}" destId="{88694825-A2F4-497E-8FFC-45043BDBE321}" srcOrd="0" destOrd="0" presId="urn:microsoft.com/office/officeart/2005/8/layout/venn1"/>
    <dgm:cxn modelId="{FD90D501-BFBC-4251-BC54-32418C225146}" type="presOf" srcId="{3D82FCD0-C8EA-4F55-9F18-A7DFFB952420}" destId="{88E656F1-2E93-45A9-9035-0831370D016F}" srcOrd="0" destOrd="0" presId="urn:microsoft.com/office/officeart/2005/8/layout/venn1"/>
    <dgm:cxn modelId="{2C59F44B-2F56-4DD9-8552-DDA5975A2566}" type="presOf" srcId="{E4D2D342-7CFA-49F9-BA4B-AE4F817C2070}" destId="{BF30F524-4EB4-407C-A0E1-F73EFE5D1AF1}" srcOrd="0" destOrd="0" presId="urn:microsoft.com/office/officeart/2005/8/layout/venn1"/>
    <dgm:cxn modelId="{E7C2283E-A9C8-48C7-98D4-1E073A6764E1}" type="presOf" srcId="{3D82FCD0-C8EA-4F55-9F18-A7DFFB952420}" destId="{881AB063-7EF1-4996-BEDB-713754E87B19}" srcOrd="1" destOrd="0" presId="urn:microsoft.com/office/officeart/2005/8/layout/venn1"/>
    <dgm:cxn modelId="{1262F40D-3E71-44AB-951E-29A456B8A814}" srcId="{B30CFF19-E46E-4476-814A-2D936D7CE956}" destId="{E4D2D342-7CFA-49F9-BA4B-AE4F817C2070}" srcOrd="3" destOrd="0" parTransId="{CA9C01E0-E60C-447F-9BD9-7F8F20E49279}" sibTransId="{D724D811-D31C-4431-B159-F6ABE6C4089C}"/>
    <dgm:cxn modelId="{A7DA4CAF-9145-4493-949C-35B8FEF0CAA5}" type="presOf" srcId="{FDC64952-1A07-4FE4-B6CD-6BD527740C97}" destId="{29B33D82-A975-4D82-8216-218588462041}" srcOrd="0" destOrd="0" presId="urn:microsoft.com/office/officeart/2005/8/layout/venn1"/>
    <dgm:cxn modelId="{4695511E-FDD4-4DF2-B3B0-8666AAB2DA8C}" type="presOf" srcId="{FDC64952-1A07-4FE4-B6CD-6BD527740C97}" destId="{9D1B07EB-7405-418A-80CC-79CB21061C1B}" srcOrd="1" destOrd="0" presId="urn:microsoft.com/office/officeart/2005/8/layout/venn1"/>
    <dgm:cxn modelId="{93593F4C-F7CC-4BE4-B258-B6172FBF8051}" srcId="{B30CFF19-E46E-4476-814A-2D936D7CE956}" destId="{3D82FCD0-C8EA-4F55-9F18-A7DFFB952420}" srcOrd="1" destOrd="0" parTransId="{A99217CD-2ACD-46E8-B363-FB58C752DB88}" sibTransId="{FF6E94C2-82A3-460C-BFF9-2F0AB9BE58DE}"/>
    <dgm:cxn modelId="{42A2CC6B-C7A8-4AE9-AC18-DDF7985D763C}" srcId="{B30CFF19-E46E-4476-814A-2D936D7CE956}" destId="{FDC64952-1A07-4FE4-B6CD-6BD527740C97}" srcOrd="0" destOrd="0" parTransId="{DF67426F-D809-4A07-BAC9-37804CC9779A}" sibTransId="{1E8AE808-141D-40BC-971C-E6D5FFCA9509}"/>
    <dgm:cxn modelId="{35C16AA2-0E7A-43D3-9F7E-0307BED51EC4}" type="presOf" srcId="{E4D2D342-7CFA-49F9-BA4B-AE4F817C2070}" destId="{2CDF2E71-FE10-4828-922D-79E8D181C466}" srcOrd="1" destOrd="0" presId="urn:microsoft.com/office/officeart/2005/8/layout/venn1"/>
    <dgm:cxn modelId="{2DBF2234-EEC8-461B-B31F-C5E1622DEF42}" type="presParOf" srcId="{88694825-A2F4-497E-8FFC-45043BDBE321}" destId="{29B33D82-A975-4D82-8216-218588462041}" srcOrd="0" destOrd="0" presId="urn:microsoft.com/office/officeart/2005/8/layout/venn1"/>
    <dgm:cxn modelId="{2CA1ABA5-3143-4925-804C-A958E06303A4}" type="presParOf" srcId="{88694825-A2F4-497E-8FFC-45043BDBE321}" destId="{9D1B07EB-7405-418A-80CC-79CB21061C1B}" srcOrd="1" destOrd="0" presId="urn:microsoft.com/office/officeart/2005/8/layout/venn1"/>
    <dgm:cxn modelId="{0E4C3F37-B83F-44D8-BE9F-E755D7A22526}" type="presParOf" srcId="{88694825-A2F4-497E-8FFC-45043BDBE321}" destId="{88E656F1-2E93-45A9-9035-0831370D016F}" srcOrd="2" destOrd="0" presId="urn:microsoft.com/office/officeart/2005/8/layout/venn1"/>
    <dgm:cxn modelId="{6696EEB9-1F81-4FE1-A64A-2975E03AEDF6}" type="presParOf" srcId="{88694825-A2F4-497E-8FFC-45043BDBE321}" destId="{881AB063-7EF1-4996-BEDB-713754E87B19}" srcOrd="3" destOrd="0" presId="urn:microsoft.com/office/officeart/2005/8/layout/venn1"/>
    <dgm:cxn modelId="{36E5FD77-15DC-47D8-8A36-D9CDCE1AFD59}" type="presParOf" srcId="{88694825-A2F4-497E-8FFC-45043BDBE321}" destId="{15DED35C-46B1-46FD-B529-B637EB9795E3}" srcOrd="4" destOrd="0" presId="urn:microsoft.com/office/officeart/2005/8/layout/venn1"/>
    <dgm:cxn modelId="{EA8D018A-4C0C-4990-8691-805EB6535733}" type="presParOf" srcId="{88694825-A2F4-497E-8FFC-45043BDBE321}" destId="{9F8E4008-9FE6-4C8C-96BB-62D43F8C7368}" srcOrd="5" destOrd="0" presId="urn:microsoft.com/office/officeart/2005/8/layout/venn1"/>
    <dgm:cxn modelId="{591094C1-11FB-4C47-B4D9-6A7AE8F854C3}" type="presParOf" srcId="{88694825-A2F4-497E-8FFC-45043BDBE321}" destId="{BF30F524-4EB4-407C-A0E1-F73EFE5D1AF1}" srcOrd="6" destOrd="0" presId="urn:microsoft.com/office/officeart/2005/8/layout/venn1"/>
    <dgm:cxn modelId="{E1DD1E35-329F-427F-A994-88670969496F}" type="presParOf" srcId="{88694825-A2F4-497E-8FFC-45043BDBE321}" destId="{2CDF2E71-FE10-4828-922D-79E8D181C466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C1921B-3A18-4B61-A5CF-0B2A88810E2B}" type="doc">
      <dgm:prSet loTypeId="urn:microsoft.com/office/officeart/2005/8/layout/cycle7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5C02E4D-FC31-4907-A6F3-B0D79FF6DE92}">
      <dgm:prSet phldrT="[Text]"/>
      <dgm:spPr/>
      <dgm:t>
        <a:bodyPr/>
        <a:lstStyle/>
        <a:p>
          <a:r>
            <a:rPr lang="en-US" dirty="0" smtClean="0"/>
            <a:t>Mission hospital</a:t>
          </a:r>
          <a:endParaRPr lang="en-US" dirty="0"/>
        </a:p>
      </dgm:t>
    </dgm:pt>
    <dgm:pt modelId="{4200357B-54DA-4BF4-AE86-747CC576DDCC}" type="parTrans" cxnId="{C6E2FCEB-3626-4FB5-866E-62BA5DEA651B}">
      <dgm:prSet/>
      <dgm:spPr/>
      <dgm:t>
        <a:bodyPr/>
        <a:lstStyle/>
        <a:p>
          <a:endParaRPr lang="en-US"/>
        </a:p>
      </dgm:t>
    </dgm:pt>
    <dgm:pt modelId="{CB471B41-5295-4D48-9EFD-4ED0E2461C6D}" type="sibTrans" cxnId="{C6E2FCEB-3626-4FB5-866E-62BA5DEA651B}">
      <dgm:prSet/>
      <dgm:spPr/>
      <dgm:t>
        <a:bodyPr/>
        <a:lstStyle/>
        <a:p>
          <a:endParaRPr lang="en-US"/>
        </a:p>
      </dgm:t>
    </dgm:pt>
    <dgm:pt modelId="{B65BC726-515C-4708-A502-1F70CA31076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Government health insurance programs</a:t>
          </a:r>
          <a:endParaRPr lang="en-US" dirty="0"/>
        </a:p>
      </dgm:t>
    </dgm:pt>
    <dgm:pt modelId="{7E961232-170D-4506-ADE5-279E25A1B5A2}" type="parTrans" cxnId="{04EC1E23-3161-491A-A5C0-D07948302343}">
      <dgm:prSet/>
      <dgm:spPr/>
      <dgm:t>
        <a:bodyPr/>
        <a:lstStyle/>
        <a:p>
          <a:endParaRPr lang="en-US"/>
        </a:p>
      </dgm:t>
    </dgm:pt>
    <dgm:pt modelId="{BB81092F-AD2A-4DD3-BB25-3F082363810A}" type="sibTrans" cxnId="{04EC1E23-3161-491A-A5C0-D07948302343}">
      <dgm:prSet/>
      <dgm:spPr/>
      <dgm:t>
        <a:bodyPr/>
        <a:lstStyle/>
        <a:p>
          <a:endParaRPr lang="en-US"/>
        </a:p>
      </dgm:t>
    </dgm:pt>
    <dgm:pt modelId="{3BB898F9-515F-4FD0-90CA-15AC5E5D7F5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Government public health programs</a:t>
          </a:r>
          <a:endParaRPr lang="en-US" dirty="0"/>
        </a:p>
      </dgm:t>
    </dgm:pt>
    <dgm:pt modelId="{75B04251-4A7C-4BB6-8F36-811B3D42BF6C}" type="parTrans" cxnId="{5BE75734-4DDA-49E4-BDD3-70908331210A}">
      <dgm:prSet/>
      <dgm:spPr/>
      <dgm:t>
        <a:bodyPr/>
        <a:lstStyle/>
        <a:p>
          <a:endParaRPr lang="en-US"/>
        </a:p>
      </dgm:t>
    </dgm:pt>
    <dgm:pt modelId="{5DC75861-6DA3-48A1-B4C6-9256D3347F66}" type="sibTrans" cxnId="{5BE75734-4DDA-49E4-BDD3-70908331210A}">
      <dgm:prSet/>
      <dgm:spPr/>
      <dgm:t>
        <a:bodyPr/>
        <a:lstStyle/>
        <a:p>
          <a:endParaRPr lang="en-US"/>
        </a:p>
      </dgm:t>
    </dgm:pt>
    <dgm:pt modelId="{41C72400-A92A-4880-A7CA-A288BD401EE5}" type="pres">
      <dgm:prSet presAssocID="{22C1921B-3A18-4B61-A5CF-0B2A88810E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1836A-E623-4E6A-9E02-4772D1F5C005}" type="pres">
      <dgm:prSet presAssocID="{25C02E4D-FC31-4907-A6F3-B0D79FF6DE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63755-7048-4918-9104-658E9B78B9EE}" type="pres">
      <dgm:prSet presAssocID="{CB471B41-5295-4D48-9EFD-4ED0E2461C6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08402E-326F-4616-9655-75367A694CF0}" type="pres">
      <dgm:prSet presAssocID="{CB471B41-5295-4D48-9EFD-4ED0E2461C6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B131154-0780-4780-95CE-84870C1AF500}" type="pres">
      <dgm:prSet presAssocID="{B65BC726-515C-4708-A502-1F70CA3107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1EDC5-DA39-45B8-80D9-391C5D070191}" type="pres">
      <dgm:prSet presAssocID="{BB81092F-AD2A-4DD3-BB25-3F08236381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48A4532-0CCF-4051-96E2-A955E35FA252}" type="pres">
      <dgm:prSet presAssocID="{BB81092F-AD2A-4DD3-BB25-3F08236381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CC37620-82E0-428F-B697-E2BF98F7379B}" type="pres">
      <dgm:prSet presAssocID="{3BB898F9-515F-4FD0-90CA-15AC5E5D7F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981DF-5662-40F9-8892-1159328E0736}" type="pres">
      <dgm:prSet presAssocID="{5DC75861-6DA3-48A1-B4C6-9256D3347F6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E36F8-AD4F-4E90-B1D3-1F620CB30E46}" type="pres">
      <dgm:prSet presAssocID="{5DC75861-6DA3-48A1-B4C6-9256D3347F6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F1EF118-EFE8-4A19-9779-9B57E7A490BD}" type="presOf" srcId="{CB471B41-5295-4D48-9EFD-4ED0E2461C6D}" destId="{7208402E-326F-4616-9655-75367A694CF0}" srcOrd="1" destOrd="0" presId="urn:microsoft.com/office/officeart/2005/8/layout/cycle7"/>
    <dgm:cxn modelId="{366763C0-0F9C-45FF-AF71-FCD26534F791}" type="presOf" srcId="{22C1921B-3A18-4B61-A5CF-0B2A88810E2B}" destId="{41C72400-A92A-4880-A7CA-A288BD401EE5}" srcOrd="0" destOrd="0" presId="urn:microsoft.com/office/officeart/2005/8/layout/cycle7"/>
    <dgm:cxn modelId="{CD50D52C-E5F1-46C4-B9B1-B47C409F9700}" type="presOf" srcId="{BB81092F-AD2A-4DD3-BB25-3F082363810A}" destId="{0B41EDC5-DA39-45B8-80D9-391C5D070191}" srcOrd="0" destOrd="0" presId="urn:microsoft.com/office/officeart/2005/8/layout/cycle7"/>
    <dgm:cxn modelId="{68354B64-781D-4BC9-9E2E-E4C8D2A1C8A5}" type="presOf" srcId="{25C02E4D-FC31-4907-A6F3-B0D79FF6DE92}" destId="{3E51836A-E623-4E6A-9E02-4772D1F5C005}" srcOrd="0" destOrd="0" presId="urn:microsoft.com/office/officeart/2005/8/layout/cycle7"/>
    <dgm:cxn modelId="{E638AC2B-E4F7-4ADD-9024-9D235EE7F3A9}" type="presOf" srcId="{3BB898F9-515F-4FD0-90CA-15AC5E5D7F57}" destId="{0CC37620-82E0-428F-B697-E2BF98F7379B}" srcOrd="0" destOrd="0" presId="urn:microsoft.com/office/officeart/2005/8/layout/cycle7"/>
    <dgm:cxn modelId="{04EC1E23-3161-491A-A5C0-D07948302343}" srcId="{22C1921B-3A18-4B61-A5CF-0B2A88810E2B}" destId="{B65BC726-515C-4708-A502-1F70CA310765}" srcOrd="1" destOrd="0" parTransId="{7E961232-170D-4506-ADE5-279E25A1B5A2}" sibTransId="{BB81092F-AD2A-4DD3-BB25-3F082363810A}"/>
    <dgm:cxn modelId="{466F7F61-CE25-4D2D-8A8B-B5C2917BA3FE}" type="presOf" srcId="{5DC75861-6DA3-48A1-B4C6-9256D3347F66}" destId="{ED6981DF-5662-40F9-8892-1159328E0736}" srcOrd="0" destOrd="0" presId="urn:microsoft.com/office/officeart/2005/8/layout/cycle7"/>
    <dgm:cxn modelId="{5BE75734-4DDA-49E4-BDD3-70908331210A}" srcId="{22C1921B-3A18-4B61-A5CF-0B2A88810E2B}" destId="{3BB898F9-515F-4FD0-90CA-15AC5E5D7F57}" srcOrd="2" destOrd="0" parTransId="{75B04251-4A7C-4BB6-8F36-811B3D42BF6C}" sibTransId="{5DC75861-6DA3-48A1-B4C6-9256D3347F66}"/>
    <dgm:cxn modelId="{1C10E734-3A03-4C06-AA91-5525A1F4F1BD}" type="presOf" srcId="{B65BC726-515C-4708-A502-1F70CA310765}" destId="{3B131154-0780-4780-95CE-84870C1AF500}" srcOrd="0" destOrd="0" presId="urn:microsoft.com/office/officeart/2005/8/layout/cycle7"/>
    <dgm:cxn modelId="{384F6CAB-0038-4148-9241-025DCA48A6BF}" type="presOf" srcId="{CB471B41-5295-4D48-9EFD-4ED0E2461C6D}" destId="{5BD63755-7048-4918-9104-658E9B78B9EE}" srcOrd="0" destOrd="0" presId="urn:microsoft.com/office/officeart/2005/8/layout/cycle7"/>
    <dgm:cxn modelId="{78187640-385E-4100-A3A7-6E646A8968D2}" type="presOf" srcId="{5DC75861-6DA3-48A1-B4C6-9256D3347F66}" destId="{D25E36F8-AD4F-4E90-B1D3-1F620CB30E46}" srcOrd="1" destOrd="0" presId="urn:microsoft.com/office/officeart/2005/8/layout/cycle7"/>
    <dgm:cxn modelId="{C6E2FCEB-3626-4FB5-866E-62BA5DEA651B}" srcId="{22C1921B-3A18-4B61-A5CF-0B2A88810E2B}" destId="{25C02E4D-FC31-4907-A6F3-B0D79FF6DE92}" srcOrd="0" destOrd="0" parTransId="{4200357B-54DA-4BF4-AE86-747CC576DDCC}" sibTransId="{CB471B41-5295-4D48-9EFD-4ED0E2461C6D}"/>
    <dgm:cxn modelId="{D45B3B1D-86B8-4D8C-A82F-8CD8EF11AD27}" type="presOf" srcId="{BB81092F-AD2A-4DD3-BB25-3F082363810A}" destId="{948A4532-0CCF-4051-96E2-A955E35FA252}" srcOrd="1" destOrd="0" presId="urn:microsoft.com/office/officeart/2005/8/layout/cycle7"/>
    <dgm:cxn modelId="{EDCF7250-B616-4485-B69A-1D48ADE73397}" type="presParOf" srcId="{41C72400-A92A-4880-A7CA-A288BD401EE5}" destId="{3E51836A-E623-4E6A-9E02-4772D1F5C005}" srcOrd="0" destOrd="0" presId="urn:microsoft.com/office/officeart/2005/8/layout/cycle7"/>
    <dgm:cxn modelId="{1AA39D2E-855D-4213-A124-D81A3BFB2322}" type="presParOf" srcId="{41C72400-A92A-4880-A7CA-A288BD401EE5}" destId="{5BD63755-7048-4918-9104-658E9B78B9EE}" srcOrd="1" destOrd="0" presId="urn:microsoft.com/office/officeart/2005/8/layout/cycle7"/>
    <dgm:cxn modelId="{195D296E-4F00-4AFE-A140-B90ACA1C00EA}" type="presParOf" srcId="{5BD63755-7048-4918-9104-658E9B78B9EE}" destId="{7208402E-326F-4616-9655-75367A694CF0}" srcOrd="0" destOrd="0" presId="urn:microsoft.com/office/officeart/2005/8/layout/cycle7"/>
    <dgm:cxn modelId="{25986563-53D0-4BA6-9B2D-9122ADF9E138}" type="presParOf" srcId="{41C72400-A92A-4880-A7CA-A288BD401EE5}" destId="{3B131154-0780-4780-95CE-84870C1AF500}" srcOrd="2" destOrd="0" presId="urn:microsoft.com/office/officeart/2005/8/layout/cycle7"/>
    <dgm:cxn modelId="{D2BB31C1-37C6-4D25-B558-A2B3508793B0}" type="presParOf" srcId="{41C72400-A92A-4880-A7CA-A288BD401EE5}" destId="{0B41EDC5-DA39-45B8-80D9-391C5D070191}" srcOrd="3" destOrd="0" presId="urn:microsoft.com/office/officeart/2005/8/layout/cycle7"/>
    <dgm:cxn modelId="{9F985995-88E4-4ED1-B88F-712997721B17}" type="presParOf" srcId="{0B41EDC5-DA39-45B8-80D9-391C5D070191}" destId="{948A4532-0CCF-4051-96E2-A955E35FA252}" srcOrd="0" destOrd="0" presId="urn:microsoft.com/office/officeart/2005/8/layout/cycle7"/>
    <dgm:cxn modelId="{CFA11F36-D4C7-4762-994A-6540EC4E4B36}" type="presParOf" srcId="{41C72400-A92A-4880-A7CA-A288BD401EE5}" destId="{0CC37620-82E0-428F-B697-E2BF98F7379B}" srcOrd="4" destOrd="0" presId="urn:microsoft.com/office/officeart/2005/8/layout/cycle7"/>
    <dgm:cxn modelId="{EEBBD8FF-F120-4B3A-A8A8-C5B3BF14C40D}" type="presParOf" srcId="{41C72400-A92A-4880-A7CA-A288BD401EE5}" destId="{ED6981DF-5662-40F9-8892-1159328E0736}" srcOrd="5" destOrd="0" presId="urn:microsoft.com/office/officeart/2005/8/layout/cycle7"/>
    <dgm:cxn modelId="{5EF9FDC6-BE04-458F-B27A-A75133D9D5EC}" type="presParOf" srcId="{ED6981DF-5662-40F9-8892-1159328E0736}" destId="{D25E36F8-AD4F-4E90-B1D3-1F620CB30E4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0CC36-EA06-4E53-83AB-71C763EC6CC8}">
      <dsp:nvSpPr>
        <dsp:cNvPr id="0" name=""/>
        <dsp:cNvSpPr/>
      </dsp:nvSpPr>
      <dsp:spPr>
        <a:xfrm rot="16200000">
          <a:off x="2616161" y="1320849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Proclamation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3202159" y="890766"/>
        <a:ext cx="1518707" cy="2456831"/>
      </dsp:txXfrm>
    </dsp:sp>
    <dsp:sp modelId="{033DE6DB-46E1-406D-9160-6521376B28BD}">
      <dsp:nvSpPr>
        <dsp:cNvPr id="0" name=""/>
        <dsp:cNvSpPr/>
      </dsp:nvSpPr>
      <dsp:spPr>
        <a:xfrm rot="5400000">
          <a:off x="939756" y="1244635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Demonstration</a:t>
          </a:r>
          <a:endParaRPr lang="en-US" sz="1600" kern="1200" dirty="0"/>
        </a:p>
      </dsp:txBody>
      <dsp:txXfrm rot="-5400000">
        <a:off x="1447797" y="814552"/>
        <a:ext cx="1518707" cy="2456831"/>
      </dsp:txXfrm>
    </dsp:sp>
    <dsp:sp modelId="{7CF8326A-2D03-4213-B928-98655A3D7686}">
      <dsp:nvSpPr>
        <dsp:cNvPr id="0" name=""/>
        <dsp:cNvSpPr/>
      </dsp:nvSpPr>
      <dsp:spPr>
        <a:xfrm>
          <a:off x="2213253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0C7DC-76FD-4B4E-B617-D3AC5DCBB6A0}">
      <dsp:nvSpPr>
        <dsp:cNvPr id="0" name=""/>
        <dsp:cNvSpPr/>
      </dsp:nvSpPr>
      <dsp:spPr>
        <a:xfrm rot="10800000">
          <a:off x="2213253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2D05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D4DCF-FD16-4643-8309-A786AE766B2F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79E68-B4B3-4677-B1B9-0C22AB65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6B5B26-0173-4009-88AF-2A8C0B157892}" type="slidenum">
              <a:rPr lang="en-IN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I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9439EA-36AC-421F-A318-EB1A1BB931EE}" type="slidenum">
              <a:rPr lang="en-IN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I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5/18/2015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C1D-17F9-4028-AA9A-AFCDBA29EBD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ABB7-1A87-4FCA-960F-99316B2FE21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7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C1D-17F9-4028-AA9A-AFCDBA29EBD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ABB7-1A87-4FCA-960F-99316B2FE21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7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5/18/2015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5/18/2015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5/18/2015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5/18/2015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0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C1D-17F9-4028-AA9A-AFCDBA29EBD9}" type="datetimeFigureOut">
              <a:rPr lang="en-IN" smtClean="0"/>
              <a:t>18-05-2015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ABB7-1A87-4FCA-960F-99316B2FE2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37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5/18/2015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5/18/2015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5/18/2015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5/18/2015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73" r:id="rId5"/>
    <p:sldLayoutId id="2147483686" r:id="rId6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5/18/2015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5/18/2015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5/18/2015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AC1D-17F9-4028-AA9A-AFCDBA29EBD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4ABB7-1A87-4FCA-960F-99316B2FE21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1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AC1D-17F9-4028-AA9A-AFCDBA29EBD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4ABB7-1A87-4FCA-960F-99316B2FE21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1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Louisville</a:t>
            </a:r>
          </a:p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762000"/>
            <a:ext cx="5486400" cy="135940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Mission hospital  A “TRANSFORMATIONAL”  TOOL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59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Vision level II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2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Here the vision goes beyond the walls of the hospital to the community around it, or the nation or even to the world at large.</a:t>
            </a:r>
          </a:p>
          <a:p>
            <a:pPr marL="0" indent="0">
              <a:buNone/>
            </a:pPr>
            <a:endParaRPr lang="en-US" sz="24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/>
            <a:r>
              <a:rPr lang="en-US" spc="300" dirty="0" smtClean="0">
                <a:solidFill>
                  <a:schemeClr val="tx1"/>
                </a:solidFill>
              </a:rPr>
              <a:t>In an area of 20 </a:t>
            </a:r>
            <a:r>
              <a:rPr lang="en-US" spc="300" dirty="0" err="1" smtClean="0">
                <a:solidFill>
                  <a:schemeClr val="tx1"/>
                </a:solidFill>
              </a:rPr>
              <a:t>kms</a:t>
            </a:r>
            <a:r>
              <a:rPr lang="en-US" spc="300" dirty="0" smtClean="0">
                <a:solidFill>
                  <a:schemeClr val="tx1"/>
                </a:solidFill>
              </a:rPr>
              <a:t> around the hospital, the maternal or the infant mortality should be below XYXYXY</a:t>
            </a:r>
          </a:p>
          <a:p>
            <a:pPr marL="342900" indent="-342900"/>
            <a:endParaRPr lang="en-US" spc="3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spc="300" dirty="0">
                <a:solidFill>
                  <a:schemeClr val="tx1"/>
                </a:solidFill>
              </a:rPr>
              <a:t> </a:t>
            </a:r>
            <a:r>
              <a:rPr lang="en-US" spc="300" dirty="0" smtClean="0">
                <a:solidFill>
                  <a:schemeClr val="tx1"/>
                </a:solidFill>
              </a:rPr>
              <a:t>I want all Indonesian doctors to observe some ethical norms.</a:t>
            </a:r>
            <a:endParaRPr lang="en-US" spc="3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Meta-narrative understanding of mission</a:t>
            </a:r>
          </a:p>
          <a:p>
            <a:endParaRPr lang="en-US" sz="2400" dirty="0"/>
          </a:p>
          <a:p>
            <a:r>
              <a:rPr lang="en-US" sz="2400" dirty="0" smtClean="0"/>
              <a:t>“Changing the world”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4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Vision level III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Here the vision goes beyond the world to the creator Himself!!</a:t>
            </a:r>
          </a:p>
          <a:p>
            <a:pPr marL="0" indent="0">
              <a:buNone/>
            </a:pPr>
            <a:r>
              <a:rPr 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vision is not an activity or an outcome but a “person”</a:t>
            </a:r>
          </a:p>
          <a:p>
            <a:pPr marL="0" indent="0">
              <a:buNone/>
            </a:pPr>
            <a:endParaRPr lang="en-US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not only want to change the world but want to transform both ourselves and the world.</a:t>
            </a:r>
          </a:p>
          <a:p>
            <a:endParaRPr lang="en-US" spc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more excellent to be a small part in a big vision than play a big part in a small vision</a:t>
            </a:r>
          </a:p>
          <a:p>
            <a:endParaRPr lang="en-US" spc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i="1" u="sng" dirty="0" smtClean="0"/>
              <a:t>The Grand-narrative </a:t>
            </a:r>
            <a:r>
              <a:rPr lang="en-US" sz="2400" dirty="0" smtClean="0"/>
              <a:t>understanding of mission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“Transforming the world and being transformed”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3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42658" y="2949114"/>
            <a:ext cx="1338942" cy="1165685"/>
            <a:chOff x="4038601" y="2819399"/>
            <a:chExt cx="1066796" cy="1186544"/>
          </a:xfrm>
        </p:grpSpPr>
        <p:sp>
          <p:nvSpPr>
            <p:cNvPr id="29" name="Oval 28"/>
            <p:cNvSpPr/>
            <p:nvPr/>
          </p:nvSpPr>
          <p:spPr>
            <a:xfrm>
              <a:off x="4038601" y="2819399"/>
              <a:ext cx="1066796" cy="1186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prstClr val="white"/>
                </a:solidFill>
              </a:endParaRPr>
            </a:p>
            <a:p>
              <a:r>
                <a:rPr lang="en-US" dirty="0" smtClean="0">
                  <a:solidFill>
                    <a:prstClr val="white"/>
                  </a:solidFill>
                </a:rPr>
                <a:t>Mission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4"/>
            <p:cNvSpPr/>
            <p:nvPr/>
          </p:nvSpPr>
          <p:spPr>
            <a:xfrm>
              <a:off x="4194830" y="2993164"/>
              <a:ext cx="754338" cy="839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81305" y="1894292"/>
            <a:ext cx="581388" cy="772708"/>
            <a:chOff x="4281305" y="1877823"/>
            <a:chExt cx="581388" cy="665380"/>
          </a:xfrm>
        </p:grpSpPr>
        <p:sp>
          <p:nvSpPr>
            <p:cNvPr id="27" name="Right Arrow 26"/>
            <p:cNvSpPr/>
            <p:nvPr/>
          </p:nvSpPr>
          <p:spPr>
            <a:xfrm rot="16200000">
              <a:off x="4239309" y="1919819"/>
              <a:ext cx="665380" cy="5813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6"/>
            <p:cNvSpPr/>
            <p:nvPr/>
          </p:nvSpPr>
          <p:spPr>
            <a:xfrm rot="16200000">
              <a:off x="4326517" y="2123305"/>
              <a:ext cx="490964" cy="348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85936" y="2277189"/>
            <a:ext cx="733890" cy="581388"/>
            <a:chOff x="5085936" y="2260860"/>
            <a:chExt cx="733890" cy="581388"/>
          </a:xfrm>
        </p:grpSpPr>
        <p:sp>
          <p:nvSpPr>
            <p:cNvPr id="25" name="Right Arrow 24"/>
            <p:cNvSpPr/>
            <p:nvPr/>
          </p:nvSpPr>
          <p:spPr>
            <a:xfrm rot="18939002">
              <a:off x="5085936" y="2260860"/>
              <a:ext cx="733890" cy="5813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8"/>
            <p:cNvSpPr/>
            <p:nvPr/>
          </p:nvSpPr>
          <p:spPr>
            <a:xfrm rot="18939002">
              <a:off x="5110783" y="2438100"/>
              <a:ext cx="559474" cy="348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94766" y="3138306"/>
            <a:ext cx="697113" cy="581388"/>
            <a:chOff x="5394766" y="3121977"/>
            <a:chExt cx="697113" cy="581388"/>
          </a:xfrm>
        </p:grpSpPr>
        <p:sp>
          <p:nvSpPr>
            <p:cNvPr id="23" name="Right Arrow 22"/>
            <p:cNvSpPr/>
            <p:nvPr/>
          </p:nvSpPr>
          <p:spPr>
            <a:xfrm>
              <a:off x="5394766" y="3121977"/>
              <a:ext cx="697113" cy="5813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10"/>
            <p:cNvSpPr/>
            <p:nvPr/>
          </p:nvSpPr>
          <p:spPr>
            <a:xfrm>
              <a:off x="5394766" y="3238255"/>
              <a:ext cx="522697" cy="348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19590" y="3926030"/>
            <a:ext cx="581388" cy="682509"/>
            <a:chOff x="5119590" y="3909701"/>
            <a:chExt cx="581388" cy="682509"/>
          </a:xfrm>
        </p:grpSpPr>
        <p:sp>
          <p:nvSpPr>
            <p:cNvPr id="21" name="Right Arrow 20"/>
            <p:cNvSpPr/>
            <p:nvPr/>
          </p:nvSpPr>
          <p:spPr>
            <a:xfrm rot="2700000">
              <a:off x="5069029" y="3960262"/>
              <a:ext cx="682509" cy="5813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12"/>
            <p:cNvSpPr/>
            <p:nvPr/>
          </p:nvSpPr>
          <p:spPr>
            <a:xfrm rot="2700000">
              <a:off x="5094572" y="4014875"/>
              <a:ext cx="508093" cy="348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81305" y="4298468"/>
            <a:ext cx="581388" cy="665380"/>
            <a:chOff x="4281305" y="4282139"/>
            <a:chExt cx="581388" cy="665380"/>
          </a:xfrm>
        </p:grpSpPr>
        <p:sp>
          <p:nvSpPr>
            <p:cNvPr id="19" name="Right Arrow 18"/>
            <p:cNvSpPr/>
            <p:nvPr/>
          </p:nvSpPr>
          <p:spPr>
            <a:xfrm rot="5400000">
              <a:off x="4239309" y="4324135"/>
              <a:ext cx="665380" cy="5813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14"/>
            <p:cNvSpPr/>
            <p:nvPr/>
          </p:nvSpPr>
          <p:spPr>
            <a:xfrm rot="5400000">
              <a:off x="4326517" y="4353205"/>
              <a:ext cx="490964" cy="348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92460" y="3976591"/>
            <a:ext cx="682509" cy="581388"/>
            <a:chOff x="3392460" y="3960262"/>
            <a:chExt cx="682509" cy="581388"/>
          </a:xfrm>
        </p:grpSpPr>
        <p:sp>
          <p:nvSpPr>
            <p:cNvPr id="17" name="Right Arrow 16"/>
            <p:cNvSpPr/>
            <p:nvPr/>
          </p:nvSpPr>
          <p:spPr>
            <a:xfrm rot="8100000">
              <a:off x="3392460" y="3960262"/>
              <a:ext cx="682509" cy="5813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16"/>
            <p:cNvSpPr/>
            <p:nvPr/>
          </p:nvSpPr>
          <p:spPr>
            <a:xfrm rot="18900000">
              <a:off x="3541333" y="4014875"/>
              <a:ext cx="508093" cy="348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52120" y="3138306"/>
            <a:ext cx="697113" cy="581388"/>
            <a:chOff x="3052120" y="3121977"/>
            <a:chExt cx="697113" cy="581388"/>
          </a:xfrm>
        </p:grpSpPr>
        <p:sp>
          <p:nvSpPr>
            <p:cNvPr id="15" name="Right Arrow 14"/>
            <p:cNvSpPr/>
            <p:nvPr/>
          </p:nvSpPr>
          <p:spPr>
            <a:xfrm rot="10800000">
              <a:off x="3052120" y="3121977"/>
              <a:ext cx="697113" cy="5813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18"/>
            <p:cNvSpPr/>
            <p:nvPr/>
          </p:nvSpPr>
          <p:spPr>
            <a:xfrm rot="21600000">
              <a:off x="3226536" y="3238255"/>
              <a:ext cx="522697" cy="348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43021" y="2249460"/>
            <a:ext cx="581388" cy="682509"/>
            <a:chOff x="3443021" y="2233131"/>
            <a:chExt cx="581388" cy="682509"/>
          </a:xfrm>
        </p:grpSpPr>
        <p:sp>
          <p:nvSpPr>
            <p:cNvPr id="13" name="Right Arrow 12"/>
            <p:cNvSpPr/>
            <p:nvPr/>
          </p:nvSpPr>
          <p:spPr>
            <a:xfrm rot="13500000">
              <a:off x="3392460" y="2283692"/>
              <a:ext cx="682509" cy="5813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20"/>
            <p:cNvSpPr/>
            <p:nvPr/>
          </p:nvSpPr>
          <p:spPr>
            <a:xfrm rot="24300000">
              <a:off x="3541333" y="2461635"/>
              <a:ext cx="508093" cy="348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31" name="Cloud Callout 30"/>
          <p:cNvSpPr/>
          <p:nvPr/>
        </p:nvSpPr>
        <p:spPr>
          <a:xfrm>
            <a:off x="2514600" y="152400"/>
            <a:ext cx="1328058" cy="571500"/>
          </a:xfrm>
          <a:prstGeom prst="cloudCallout">
            <a:avLst>
              <a:gd name="adj1" fmla="val 84067"/>
              <a:gd name="adj2" fmla="val -5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But with a difference</a:t>
            </a:r>
            <a:endParaRPr lang="en-US" sz="1100" dirty="0">
              <a:solidFill>
                <a:prstClr val="white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95032" y="533400"/>
            <a:ext cx="1462768" cy="1360892"/>
            <a:chOff x="3802515" y="24995"/>
            <a:chExt cx="1538968" cy="1538968"/>
          </a:xfrm>
        </p:grpSpPr>
        <p:sp>
          <p:nvSpPr>
            <p:cNvPr id="33" name="Oval 32"/>
            <p:cNvSpPr/>
            <p:nvPr/>
          </p:nvSpPr>
          <p:spPr>
            <a:xfrm>
              <a:off x="3802515" y="24995"/>
              <a:ext cx="1538968" cy="1538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4027892" y="250371"/>
              <a:ext cx="1088213" cy="1136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Healing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10200" y="838200"/>
            <a:ext cx="1538968" cy="1538968"/>
            <a:chOff x="5743582" y="745671"/>
            <a:chExt cx="1538968" cy="1538968"/>
          </a:xfrm>
        </p:grpSpPr>
        <p:sp>
          <p:nvSpPr>
            <p:cNvPr id="36" name="Oval 35"/>
            <p:cNvSpPr/>
            <p:nvPr/>
          </p:nvSpPr>
          <p:spPr>
            <a:xfrm>
              <a:off x="5743582" y="745671"/>
              <a:ext cx="1538968" cy="1538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5968959" y="971047"/>
              <a:ext cx="1088214" cy="1088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Training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1" name="Content Placeholder 40"/>
          <p:cNvSpPr>
            <a:spLocks noGrp="1"/>
          </p:cNvSpPr>
          <p:nvPr>
            <p:ph sz="quarter" idx="13"/>
          </p:nvPr>
        </p:nvSpPr>
        <p:spPr>
          <a:xfrm>
            <a:off x="7010401" y="228600"/>
            <a:ext cx="1600199" cy="838200"/>
          </a:xfrm>
          <a:prstGeom prst="cloudCallout">
            <a:avLst>
              <a:gd name="adj1" fmla="val -43849"/>
              <a:gd name="adj2" fmla="val 96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1100" dirty="0" smtClean="0"/>
              <a:t>Training with a difference</a:t>
            </a:r>
            <a:endParaRPr lang="en-US" sz="11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248400" y="2667000"/>
            <a:ext cx="1538968" cy="1538968"/>
            <a:chOff x="6420707" y="2643187"/>
            <a:chExt cx="1538968" cy="1538968"/>
          </a:xfrm>
        </p:grpSpPr>
        <p:sp>
          <p:nvSpPr>
            <p:cNvPr id="43" name="Oval 42"/>
            <p:cNvSpPr/>
            <p:nvPr/>
          </p:nvSpPr>
          <p:spPr>
            <a:xfrm>
              <a:off x="6420707" y="2643187"/>
              <a:ext cx="1538968" cy="1538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"/>
            <p:cNvSpPr/>
            <p:nvPr/>
          </p:nvSpPr>
          <p:spPr>
            <a:xfrm>
              <a:off x="6646084" y="2868563"/>
              <a:ext cx="1088214" cy="1088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Health and development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5" name="Cloud Callout 44"/>
          <p:cNvSpPr/>
          <p:nvPr/>
        </p:nvSpPr>
        <p:spPr>
          <a:xfrm>
            <a:off x="7543800" y="1828800"/>
            <a:ext cx="1524000" cy="762000"/>
          </a:xfrm>
          <a:prstGeom prst="cloudCallout">
            <a:avLst>
              <a:gd name="adj1" fmla="val -28690"/>
              <a:gd name="adj2" fmla="val 88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Development </a:t>
            </a:r>
            <a:r>
              <a:rPr lang="en-US" sz="1100" dirty="0">
                <a:solidFill>
                  <a:prstClr val="white"/>
                </a:solidFill>
              </a:rPr>
              <a:t>with a difference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562600" y="4267200"/>
            <a:ext cx="1538968" cy="1538968"/>
            <a:chOff x="5653856" y="4494528"/>
            <a:chExt cx="1538968" cy="1538968"/>
          </a:xfrm>
        </p:grpSpPr>
        <p:sp>
          <p:nvSpPr>
            <p:cNvPr id="47" name="Oval 46"/>
            <p:cNvSpPr/>
            <p:nvPr/>
          </p:nvSpPr>
          <p:spPr>
            <a:xfrm>
              <a:off x="5653856" y="4494528"/>
              <a:ext cx="1538968" cy="1538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"/>
            <p:cNvSpPr/>
            <p:nvPr/>
          </p:nvSpPr>
          <p:spPr>
            <a:xfrm>
              <a:off x="5879233" y="4719904"/>
              <a:ext cx="1088214" cy="1088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Poor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9" name="Cloud Callout 48"/>
          <p:cNvSpPr/>
          <p:nvPr/>
        </p:nvSpPr>
        <p:spPr>
          <a:xfrm>
            <a:off x="7315200" y="4267200"/>
            <a:ext cx="1676400" cy="838200"/>
          </a:xfrm>
          <a:prstGeom prst="cloudCallout">
            <a:avLst>
              <a:gd name="adj1" fmla="val -57976"/>
              <a:gd name="adj2" fmla="val 45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Who are the poor?</a:t>
            </a:r>
            <a:endParaRPr lang="en-US" sz="1100" dirty="0">
              <a:solidFill>
                <a:prstClr val="white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810000" y="5029200"/>
            <a:ext cx="1538968" cy="1538968"/>
            <a:chOff x="3802515" y="5261378"/>
            <a:chExt cx="1538968" cy="1538968"/>
          </a:xfrm>
        </p:grpSpPr>
        <p:sp>
          <p:nvSpPr>
            <p:cNvPr id="51" name="Oval 50"/>
            <p:cNvSpPr/>
            <p:nvPr/>
          </p:nvSpPr>
          <p:spPr>
            <a:xfrm>
              <a:off x="3802515" y="5261378"/>
              <a:ext cx="1538968" cy="1538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4"/>
            <p:cNvSpPr/>
            <p:nvPr/>
          </p:nvSpPr>
          <p:spPr>
            <a:xfrm>
              <a:off x="4027892" y="5486754"/>
              <a:ext cx="1088214" cy="1088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Ethics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Cloud Callout 52"/>
          <p:cNvSpPr/>
          <p:nvPr/>
        </p:nvSpPr>
        <p:spPr>
          <a:xfrm>
            <a:off x="5910942" y="6180038"/>
            <a:ext cx="1404258" cy="612648"/>
          </a:xfrm>
          <a:prstGeom prst="cloudCallout">
            <a:avLst>
              <a:gd name="adj1" fmla="val -90351"/>
              <a:gd name="adj2" fmla="val -29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But with a difference</a:t>
            </a:r>
            <a:endParaRPr lang="en-US" sz="1100" dirty="0">
              <a:solidFill>
                <a:prstClr val="white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057400" y="4328432"/>
            <a:ext cx="1538968" cy="1538968"/>
            <a:chOff x="1951174" y="4494528"/>
            <a:chExt cx="1538968" cy="1538968"/>
          </a:xfrm>
        </p:grpSpPr>
        <p:sp>
          <p:nvSpPr>
            <p:cNvPr id="55" name="Oval 54"/>
            <p:cNvSpPr/>
            <p:nvPr/>
          </p:nvSpPr>
          <p:spPr>
            <a:xfrm>
              <a:off x="1951174" y="4494528"/>
              <a:ext cx="1538968" cy="1538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Oval 4"/>
            <p:cNvSpPr/>
            <p:nvPr/>
          </p:nvSpPr>
          <p:spPr>
            <a:xfrm>
              <a:off x="2176551" y="4719904"/>
              <a:ext cx="1088214" cy="1088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Excellence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7" name="Cloud Callout 56"/>
          <p:cNvSpPr/>
          <p:nvPr/>
        </p:nvSpPr>
        <p:spPr>
          <a:xfrm>
            <a:off x="381000" y="5791200"/>
            <a:ext cx="1752600" cy="765048"/>
          </a:xfrm>
          <a:prstGeom prst="cloudCallout">
            <a:avLst>
              <a:gd name="adj1" fmla="val 41432"/>
              <a:gd name="adj2" fmla="val -104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But with a difference</a:t>
            </a:r>
            <a:endParaRPr lang="en-US" sz="1100" dirty="0">
              <a:solidFill>
                <a:prstClr val="white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371600" y="2667000"/>
            <a:ext cx="1538968" cy="1538968"/>
            <a:chOff x="1184324" y="2643187"/>
            <a:chExt cx="1538968" cy="1538968"/>
          </a:xfrm>
        </p:grpSpPr>
        <p:sp>
          <p:nvSpPr>
            <p:cNvPr id="59" name="Oval 58"/>
            <p:cNvSpPr/>
            <p:nvPr/>
          </p:nvSpPr>
          <p:spPr>
            <a:xfrm>
              <a:off x="1184324" y="2643187"/>
              <a:ext cx="1538968" cy="1538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Oval 4"/>
            <p:cNvSpPr/>
            <p:nvPr/>
          </p:nvSpPr>
          <p:spPr>
            <a:xfrm>
              <a:off x="1409701" y="2868563"/>
              <a:ext cx="1088214" cy="1088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Implicitly Christian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61" name="Cloud Callout 60"/>
          <p:cNvSpPr/>
          <p:nvPr/>
        </p:nvSpPr>
        <p:spPr>
          <a:xfrm>
            <a:off x="0" y="2514600"/>
            <a:ext cx="1524000" cy="762000"/>
          </a:xfrm>
          <a:prstGeom prst="cloudCallout">
            <a:avLst>
              <a:gd name="adj1" fmla="val 22024"/>
              <a:gd name="adj2" fmla="val 5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Fight the culture</a:t>
            </a:r>
            <a:endParaRPr lang="en-US" sz="1100" dirty="0">
              <a:solidFill>
                <a:prstClr val="white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981200" y="914400"/>
            <a:ext cx="1538968" cy="1538968"/>
            <a:chOff x="1951174" y="791846"/>
            <a:chExt cx="1538968" cy="1538968"/>
          </a:xfrm>
        </p:grpSpPr>
        <p:sp>
          <p:nvSpPr>
            <p:cNvPr id="63" name="Oval 62"/>
            <p:cNvSpPr/>
            <p:nvPr/>
          </p:nvSpPr>
          <p:spPr>
            <a:xfrm>
              <a:off x="1951174" y="791846"/>
              <a:ext cx="1538968" cy="1538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val 4"/>
            <p:cNvSpPr/>
            <p:nvPr/>
          </p:nvSpPr>
          <p:spPr>
            <a:xfrm>
              <a:off x="2332174" y="1227630"/>
              <a:ext cx="1088214" cy="1088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Explicitly Christian</a:t>
              </a:r>
              <a:endParaRPr lang="en-US" sz="1400" dirty="0">
                <a:solidFill>
                  <a:prstClr val="white"/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100" dirty="0">
                <a:solidFill>
                  <a:prstClr val="white"/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Cloud Callout 64"/>
          <p:cNvSpPr/>
          <p:nvPr/>
        </p:nvSpPr>
        <p:spPr>
          <a:xfrm>
            <a:off x="457200" y="723900"/>
            <a:ext cx="1143000" cy="533400"/>
          </a:xfrm>
          <a:prstGeom prst="cloudCallout">
            <a:avLst>
              <a:gd name="adj1" fmla="val 82024"/>
              <a:gd name="adj2" fmla="val 27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Where ever possible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5" grpId="0" animBg="1"/>
      <p:bldP spid="49" grpId="0" animBg="1"/>
      <p:bldP spid="53" grpId="0" animBg="1"/>
      <p:bldP spid="57" grpId="0" animBg="1"/>
      <p:bldP spid="61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 but with a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Healing a “person”</a:t>
            </a:r>
          </a:p>
          <a:p>
            <a:endParaRPr lang="en-US" dirty="0"/>
          </a:p>
          <a:p>
            <a:r>
              <a:rPr lang="en-US" dirty="0" smtClean="0"/>
              <a:t>Curing a “patient” or an illness- impersonal.</a:t>
            </a:r>
          </a:p>
          <a:p>
            <a:r>
              <a:rPr lang="en-US" dirty="0" err="1" smtClean="0"/>
              <a:t>Wholistic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but with a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Training in mission hospitals is not simply knowledge transfer but includes:</a:t>
            </a:r>
          </a:p>
          <a:p>
            <a:endParaRPr lang="en-US" dirty="0"/>
          </a:p>
          <a:p>
            <a:r>
              <a:rPr lang="en-US" dirty="0" smtClean="0"/>
              <a:t>Attitude</a:t>
            </a:r>
          </a:p>
          <a:p>
            <a:r>
              <a:rPr lang="en-US" dirty="0" smtClean="0"/>
              <a:t>Training to be a servant and</a:t>
            </a:r>
          </a:p>
          <a:p>
            <a:r>
              <a:rPr lang="en-US" dirty="0" smtClean="0"/>
              <a:t>Teaching vocation</a:t>
            </a:r>
          </a:p>
          <a:p>
            <a:r>
              <a:rPr lang="en-US" dirty="0" smtClean="0"/>
              <a:t>Whole person care including explicit and implicit witnessing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Policy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29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Not resourcing but empowering</a:t>
            </a:r>
          </a:p>
          <a:p>
            <a:endParaRPr lang="en-US" dirty="0"/>
          </a:p>
          <a:p>
            <a:r>
              <a:rPr lang="en-US" dirty="0" smtClean="0"/>
              <a:t>Not making them dependent but capable</a:t>
            </a:r>
          </a:p>
          <a:p>
            <a:endParaRPr lang="en-US" dirty="0"/>
          </a:p>
          <a:p>
            <a:r>
              <a:rPr lang="en-US" dirty="0" smtClean="0"/>
              <a:t>How can we do this and what is the difference?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dirty="0" smtClean="0"/>
              <a:t>Partners in the healing ministry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dirty="0" smtClean="0"/>
              <a:t>Delegation of authority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dirty="0" smtClean="0"/>
              <a:t>Gospel of Christ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i="1" dirty="0" smtClean="0"/>
          </a:p>
          <a:p>
            <a:r>
              <a:rPr lang="en-US" sz="2400" i="1" dirty="0" smtClean="0"/>
              <a:t>Development policy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216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Ethics but with a difference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WMA-Helsinki Declaration-1964- ratified in 2004 in Seoul- Human experimentation</a:t>
            </a:r>
          </a:p>
          <a:p>
            <a:endParaRPr lang="en-US" dirty="0"/>
          </a:p>
          <a:p>
            <a:r>
              <a:rPr lang="en-US" dirty="0" smtClean="0"/>
              <a:t>1977-WPA- Ethical guidelines for psychiatry- Madrid declaration</a:t>
            </a:r>
          </a:p>
          <a:p>
            <a:endParaRPr lang="en-US" dirty="0"/>
          </a:p>
          <a:p>
            <a:r>
              <a:rPr lang="en-US" dirty="0" smtClean="0"/>
              <a:t>UNESCO- Universal Bio-ethics declaration- 2004</a:t>
            </a:r>
          </a:p>
          <a:p>
            <a:endParaRPr lang="en-US" dirty="0"/>
          </a:p>
          <a:p>
            <a:r>
              <a:rPr lang="en-US" dirty="0" smtClean="0"/>
              <a:t>CMA-2004- Code of Ethics</a:t>
            </a:r>
          </a:p>
          <a:p>
            <a:endParaRPr lang="en-US" dirty="0"/>
          </a:p>
          <a:p>
            <a:r>
              <a:rPr lang="en-US" dirty="0" smtClean="0"/>
              <a:t>WMA-</a:t>
            </a:r>
            <a:r>
              <a:rPr lang="en-US" dirty="0" err="1" smtClean="0"/>
              <a:t>Pilasnesberg</a:t>
            </a:r>
            <a:r>
              <a:rPr lang="en-US" dirty="0" smtClean="0"/>
              <a:t>, South Africa-International Code of Medical ethics-2006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Not </a:t>
            </a:r>
            <a:r>
              <a:rPr lang="en-US" sz="2400" dirty="0"/>
              <a:t>by consensus or through dialogue but using the word of </a:t>
            </a:r>
            <a:r>
              <a:rPr lang="en-US" sz="2400" dirty="0" smtClean="0"/>
              <a:t>God</a:t>
            </a:r>
          </a:p>
          <a:p>
            <a:endParaRPr lang="en-US" sz="2400" dirty="0"/>
          </a:p>
          <a:p>
            <a:r>
              <a:rPr lang="en-US" sz="2400" i="1" dirty="0" smtClean="0"/>
              <a:t>Department of Bioethics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Our understanding of the poor is “multi-faceted”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Good News to the poor</a:t>
            </a:r>
          </a:p>
          <a:p>
            <a:r>
              <a:rPr lang="en-US" sz="2800" dirty="0" smtClean="0"/>
              <a:t>Recovery of sight to the blind</a:t>
            </a:r>
          </a:p>
          <a:p>
            <a:r>
              <a:rPr lang="en-US" sz="2800" dirty="0" smtClean="0"/>
              <a:t>Release to the captives</a:t>
            </a:r>
          </a:p>
          <a:p>
            <a:r>
              <a:rPr lang="en-US" sz="2800" dirty="0" smtClean="0"/>
              <a:t>Freedom to the oppressed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400" i="1" dirty="0" smtClean="0"/>
              <a:t>No poor will be sent away without some appropriate treatment or referral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i="1" dirty="0" smtClean="0"/>
              <a:t>Luke 4-16-21</a:t>
            </a:r>
          </a:p>
          <a:p>
            <a:r>
              <a:rPr lang="en-US" sz="2000" dirty="0" smtClean="0"/>
              <a:t>The Nazareth Manifesto gives us an understanding of who are the poor</a:t>
            </a:r>
          </a:p>
          <a:p>
            <a:endParaRPr lang="en-US" sz="2000" dirty="0"/>
          </a:p>
          <a:p>
            <a:r>
              <a:rPr lang="en-US" sz="2800" i="1" dirty="0" smtClean="0"/>
              <a:t>Pro-poor policy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755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Excellence is different from a secular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Excellence is “relevance” not simply high technology</a:t>
            </a:r>
          </a:p>
          <a:p>
            <a:endParaRPr lang="en-US" dirty="0"/>
          </a:p>
          <a:p>
            <a:r>
              <a:rPr lang="en-US" dirty="0" smtClean="0"/>
              <a:t>Excellence is “appropriateness” of care not simply the best available.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Transformation: Impact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Parameters studied: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Spiritual impact on the communities and on the staff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Staff within their families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Staff with the patients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Staff with management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Leadership styles at all levels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Staff-Community relationships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Sense of vocation among staff at all levels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Team work and Unity within a hospital and between hospitals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Care of vulnerable populations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Equity, Justice and fairness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i="1" dirty="0" smtClean="0">
              <a:latin typeface="Baskerville Old Face" pitchFamily="18" charset="0"/>
            </a:endParaRPr>
          </a:p>
          <a:p>
            <a:endParaRPr lang="en-US" sz="2400" i="1" dirty="0">
              <a:latin typeface="Baskerville Old Face" pitchFamily="18" charset="0"/>
            </a:endParaRPr>
          </a:p>
          <a:p>
            <a:r>
              <a:rPr lang="en-US" sz="2400" i="1" dirty="0" smtClean="0">
                <a:latin typeface="Baskerville Old Face" pitchFamily="18" charset="0"/>
              </a:rPr>
              <a:t>Each of these parameters had between 3-5 indicators</a:t>
            </a:r>
            <a:endParaRPr lang="en-US" sz="2400" i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Transformation rather than “evangelism”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from Sub-Saharan Africa</a:t>
            </a:r>
          </a:p>
          <a:p>
            <a:endParaRPr lang="en-US" dirty="0"/>
          </a:p>
          <a:p>
            <a:r>
              <a:rPr lang="en-US" dirty="0" smtClean="0"/>
              <a:t>From many parts of India</a:t>
            </a:r>
          </a:p>
          <a:p>
            <a:endParaRPr lang="en-US" dirty="0"/>
          </a:p>
          <a:p>
            <a:r>
              <a:rPr lang="en-US" dirty="0" smtClean="0"/>
              <a:t>“Teaching them to observe all things that I have commanded…” Matthew 28:20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of words is important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1201072"/>
              </p:ext>
            </p:extLst>
          </p:nvPr>
        </p:nvGraphicFramePr>
        <p:xfrm>
          <a:off x="3069771" y="28048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5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IMM-Institute of Medical Missions-run by EMFI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 Overview of the Bible</a:t>
            </a:r>
          </a:p>
          <a:p>
            <a:endParaRPr lang="en-US" i="1" dirty="0"/>
          </a:p>
          <a:p>
            <a:r>
              <a:rPr lang="en-US" i="1" dirty="0" smtClean="0"/>
              <a:t>Life of Christ</a:t>
            </a:r>
          </a:p>
          <a:p>
            <a:endParaRPr lang="en-US" i="1" dirty="0"/>
          </a:p>
          <a:p>
            <a:r>
              <a:rPr lang="en-US" i="1" dirty="0" smtClean="0"/>
              <a:t>Spiritual disciplines</a:t>
            </a:r>
          </a:p>
          <a:p>
            <a:endParaRPr lang="en-US" i="1" dirty="0"/>
          </a:p>
          <a:p>
            <a:r>
              <a:rPr lang="en-US" i="1" dirty="0" smtClean="0"/>
              <a:t>Vocation and Calling</a:t>
            </a:r>
          </a:p>
          <a:p>
            <a:endParaRPr lang="en-US" i="1" dirty="0"/>
          </a:p>
          <a:p>
            <a:r>
              <a:rPr lang="en-US" i="1" dirty="0" smtClean="0"/>
              <a:t>Biblical Basis of Missions</a:t>
            </a:r>
          </a:p>
          <a:p>
            <a:endParaRPr lang="en-US" i="1" dirty="0"/>
          </a:p>
          <a:p>
            <a:r>
              <a:rPr lang="en-US" i="1" dirty="0" smtClean="0"/>
              <a:t>Perspectives on Mission</a:t>
            </a:r>
          </a:p>
          <a:p>
            <a:endParaRPr lang="en-US" i="1" dirty="0"/>
          </a:p>
          <a:p>
            <a:r>
              <a:rPr lang="en-US" i="1" dirty="0" smtClean="0"/>
              <a:t>Health and Development</a:t>
            </a:r>
          </a:p>
          <a:p>
            <a:endParaRPr lang="en-US" i="1" dirty="0"/>
          </a:p>
          <a:p>
            <a:r>
              <a:rPr lang="en-US" i="1" dirty="0" smtClean="0"/>
              <a:t>Ethics in Medicine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en-US" dirty="0" smtClean="0"/>
              <a:t>Only guidelines provided to the resource people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en-US" dirty="0" smtClean="0"/>
              <a:t>Freedom to go where they want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en-US" dirty="0" smtClean="0"/>
              <a:t>15 doctors take this course twice a year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en-US" dirty="0" smtClean="0"/>
              <a:t>2 weeks course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en-US" dirty="0" smtClean="0"/>
              <a:t>Challenged to join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05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Training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800" dirty="0" smtClean="0"/>
              <a:t>Bedside training Module</a:t>
            </a:r>
          </a:p>
          <a:p>
            <a:endParaRPr lang="en-IN" dirty="0"/>
          </a:p>
          <a:p>
            <a:r>
              <a:rPr lang="en-IN" dirty="0" smtClean="0"/>
              <a:t>Greeting</a:t>
            </a:r>
          </a:p>
          <a:p>
            <a:r>
              <a:rPr lang="en-IN" dirty="0" smtClean="0"/>
              <a:t>Privacy</a:t>
            </a:r>
          </a:p>
          <a:p>
            <a:r>
              <a:rPr lang="en-IN" dirty="0" smtClean="0"/>
              <a:t>Local language</a:t>
            </a:r>
          </a:p>
          <a:p>
            <a:r>
              <a:rPr lang="en-IN" dirty="0" smtClean="0"/>
              <a:t>Touching</a:t>
            </a:r>
          </a:p>
          <a:p>
            <a:r>
              <a:rPr lang="en-IN" dirty="0" smtClean="0"/>
              <a:t>Respect for Patient diagnosis</a:t>
            </a:r>
          </a:p>
          <a:p>
            <a:r>
              <a:rPr lang="en-IN" dirty="0" smtClean="0"/>
              <a:t>Getting permission to examine</a:t>
            </a:r>
          </a:p>
          <a:p>
            <a:r>
              <a:rPr lang="en-IN" dirty="0" smtClean="0"/>
              <a:t>Explanation before a procedure</a:t>
            </a:r>
          </a:p>
          <a:p>
            <a:r>
              <a:rPr lang="en-IN" dirty="0" smtClean="0"/>
              <a:t>Final explanation after examination</a:t>
            </a:r>
          </a:p>
          <a:p>
            <a:r>
              <a:rPr lang="en-IN" dirty="0" smtClean="0"/>
              <a:t>Taking questions</a:t>
            </a:r>
          </a:p>
          <a:p>
            <a:r>
              <a:rPr lang="en-IN" dirty="0" smtClean="0"/>
              <a:t>Prayer and departure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 smtClean="0"/>
              <a:t>Indian context: Problems with young doctors</a:t>
            </a:r>
          </a:p>
          <a:p>
            <a:endParaRPr lang="en-IN" dirty="0"/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Treating patients like “scum”</a:t>
            </a: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Not communicating at all</a:t>
            </a: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Use of kinetic energy</a:t>
            </a:r>
            <a:endParaRPr lang="en-IN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person care team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Structure of the course-Interactive and with practical demonstration</a:t>
            </a:r>
          </a:p>
          <a:p>
            <a:endParaRPr lang="en-US" dirty="0"/>
          </a:p>
          <a:p>
            <a:r>
              <a:rPr lang="en-US" dirty="0" smtClean="0"/>
              <a:t>How are we humans made</a:t>
            </a:r>
          </a:p>
          <a:p>
            <a:r>
              <a:rPr lang="en-US" dirty="0" smtClean="0"/>
              <a:t>Sin, relationships and health</a:t>
            </a:r>
          </a:p>
          <a:p>
            <a:r>
              <a:rPr lang="en-US" dirty="0" smtClean="0"/>
              <a:t>How does Christ “heal” us</a:t>
            </a:r>
          </a:p>
          <a:p>
            <a:r>
              <a:rPr lang="en-US" dirty="0" smtClean="0"/>
              <a:t>Establishing a caring relationship</a:t>
            </a:r>
          </a:p>
          <a:p>
            <a:r>
              <a:rPr lang="en-US" dirty="0" smtClean="0"/>
              <a:t>Getting acquainted with a sick person</a:t>
            </a:r>
          </a:p>
          <a:p>
            <a:r>
              <a:rPr lang="en-US" dirty="0" smtClean="0"/>
              <a:t>Witnessing to sick persons</a:t>
            </a:r>
          </a:p>
          <a:p>
            <a:r>
              <a:rPr lang="en-US" dirty="0" smtClean="0"/>
              <a:t>The healing power of forgiveness</a:t>
            </a:r>
          </a:p>
          <a:p>
            <a:r>
              <a:rPr lang="en-US" dirty="0" smtClean="0"/>
              <a:t>Praying for the sick</a:t>
            </a:r>
          </a:p>
          <a:p>
            <a:r>
              <a:rPr lang="en-US" dirty="0" smtClean="0"/>
              <a:t>Talking about death and suffering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Though these sound simple enough, they have to be taught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update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Vision for our lives</a:t>
            </a:r>
          </a:p>
          <a:p>
            <a:endParaRPr lang="en-US" dirty="0" smtClean="0"/>
          </a:p>
          <a:p>
            <a:r>
              <a:rPr lang="en-US" dirty="0" smtClean="0"/>
              <a:t>Stewardship</a:t>
            </a:r>
          </a:p>
          <a:p>
            <a:endParaRPr lang="en-US" dirty="0" smtClean="0"/>
          </a:p>
          <a:p>
            <a:r>
              <a:rPr lang="en-US" dirty="0" smtClean="0"/>
              <a:t>Spiritual disciplines</a:t>
            </a:r>
          </a:p>
          <a:p>
            <a:endParaRPr lang="en-US" dirty="0" smtClean="0"/>
          </a:p>
          <a:p>
            <a:r>
              <a:rPr lang="en-US" dirty="0" smtClean="0"/>
              <a:t>Community living</a:t>
            </a:r>
          </a:p>
          <a:p>
            <a:endParaRPr lang="en-US" dirty="0" smtClean="0"/>
          </a:p>
          <a:p>
            <a:r>
              <a:rPr lang="en-US" dirty="0" smtClean="0"/>
              <a:t>Integrity</a:t>
            </a:r>
          </a:p>
          <a:p>
            <a:endParaRPr lang="en-US" dirty="0" smtClean="0"/>
          </a:p>
          <a:p>
            <a:r>
              <a:rPr lang="en-US" dirty="0" smtClean="0"/>
              <a:t>Communication</a:t>
            </a:r>
          </a:p>
          <a:p>
            <a:endParaRPr lang="en-US" dirty="0" smtClean="0"/>
          </a:p>
          <a:p>
            <a:r>
              <a:rPr lang="en-US" dirty="0" smtClean="0"/>
              <a:t>Work ethic</a:t>
            </a:r>
          </a:p>
          <a:p>
            <a:endParaRPr lang="en-US" dirty="0" smtClean="0"/>
          </a:p>
          <a:p>
            <a:r>
              <a:rPr lang="en-US" dirty="0" smtClean="0"/>
              <a:t>Sexuality/Family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1">
              <a:lumMod val="90000"/>
              <a:lumOff val="1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Held every year for all the staff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5485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Implicitly Christian</a:t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>Demonstration of the gospel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N" dirty="0" smtClean="0"/>
              <a:t>Examples</a:t>
            </a:r>
          </a:p>
          <a:p>
            <a:endParaRPr lang="en-IN" dirty="0"/>
          </a:p>
          <a:p>
            <a:r>
              <a:rPr lang="en-IN" dirty="0" smtClean="0"/>
              <a:t>The pervading culture of care</a:t>
            </a:r>
          </a:p>
          <a:p>
            <a:endParaRPr lang="en-IN" dirty="0" smtClean="0"/>
          </a:p>
          <a:p>
            <a:r>
              <a:rPr lang="en-IN" dirty="0" smtClean="0"/>
              <a:t>The way we respect the “low caste” and the “poor” the “women” &amp; provide access to healthcare</a:t>
            </a:r>
          </a:p>
          <a:p>
            <a:endParaRPr lang="en-IN" dirty="0" smtClean="0"/>
          </a:p>
          <a:p>
            <a:r>
              <a:rPr lang="en-IN" dirty="0" smtClean="0"/>
              <a:t>Care for the dying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sz="2000" dirty="0" smtClean="0"/>
              <a:t>A definite mandate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241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IN" sz="2800" dirty="0" smtClean="0">
                <a:solidFill>
                  <a:schemeClr val="tx1"/>
                </a:solidFill>
              </a:rPr>
              <a:t>Explicitly Christian-Proclamation of the gospel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 smtClean="0"/>
              <a:t>While the context would be important, there is always a need to take some risks!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Very many methods in many different institutions: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i="1" dirty="0" smtClean="0"/>
              <a:t>Preaching in the OPD and the ward/Tracts for the literate/Witnessing by professionals/Praying at the bedside and before a procedure/Jesus movies/Singing in the ward</a:t>
            </a:r>
          </a:p>
          <a:p>
            <a:endParaRPr lang="en-IN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sz="2000" dirty="0" smtClean="0"/>
              <a:t>Integrated into history taking and caring</a:t>
            </a:r>
          </a:p>
        </p:txBody>
      </p:sp>
    </p:spTree>
    <p:extLst>
      <p:ext uri="{BB962C8B-B14F-4D97-AF65-F5344CB8AC3E}">
        <p14:creationId xmlns:p14="http://schemas.microsoft.com/office/powerpoint/2010/main" val="31431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466975" cy="129844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3594868"/>
              </p:ext>
            </p:extLst>
          </p:nvPr>
        </p:nvGraphicFramePr>
        <p:xfrm>
          <a:off x="1600200" y="0"/>
          <a:ext cx="7239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209800"/>
            <a:ext cx="1752600" cy="4038600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There is more administration than meets the eye </a:t>
            </a:r>
            <a:endParaRPr lang="en-US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762000"/>
            <a:ext cx="56388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Alignment of all processes to the vision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470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If Governance is the most important issue, then in trying to help the cause of mission hospitals, are we talking to the right people- The owners of the mission institutions? </a:t>
            </a:r>
          </a:p>
          <a:p>
            <a:endParaRPr lang="en-US" dirty="0"/>
          </a:p>
          <a:p>
            <a:r>
              <a:rPr lang="en-US" dirty="0" smtClean="0"/>
              <a:t>Often busy and good doctors are made CEO’s but would they have time to manage?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Impossible for a single mission hospital to achieve very much without partnerships!!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19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i="1" dirty="0" smtClean="0"/>
              <a:t>Keeping the chain of events in mind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7858504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5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Background of this presentation</a:t>
            </a:r>
            <a:endParaRPr 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of this is not theoretical but has been put into practice</a:t>
            </a:r>
          </a:p>
          <a:p>
            <a:endParaRPr lang="en-US" dirty="0"/>
          </a:p>
          <a:p>
            <a:r>
              <a:rPr lang="en-US" dirty="0" smtClean="0"/>
              <a:t>Understanding that has evolved over the years through intense consultation with leaders of 45 institutions (that form EHA) every 6 months for 30 years!!</a:t>
            </a:r>
          </a:p>
          <a:p>
            <a:endParaRPr lang="en-US" dirty="0"/>
          </a:p>
          <a:p>
            <a:r>
              <a:rPr lang="en-US" dirty="0" smtClean="0"/>
              <a:t>Hospitals that have contributed to church planting on a large scale in North India</a:t>
            </a:r>
          </a:p>
          <a:p>
            <a:endParaRPr lang="en-US" dirty="0"/>
          </a:p>
          <a:p>
            <a:r>
              <a:rPr lang="en-US" dirty="0" smtClean="0"/>
              <a:t>Hospitals that have contributed greatly to the nation’s health and has received </a:t>
            </a:r>
            <a:r>
              <a:rPr lang="en-US" i="1" dirty="0" smtClean="0"/>
              <a:t>grudging admiration from the Government Health Secretary- “a leader and an example to the nation in providing service to the poor”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30 years of work with Christian Mission hospitals as a surgeon and many of those years as Director of a chain of hospitals across North India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08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94061006"/>
              </p:ext>
            </p:extLst>
          </p:nvPr>
        </p:nvGraphicFramePr>
        <p:xfrm>
          <a:off x="3776663" y="533400"/>
          <a:ext cx="5062537" cy="570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A mission hospital cannot do the work of transformation without partnerships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06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India-EHA</a:t>
            </a:r>
          </a:p>
          <a:p>
            <a:endParaRPr lang="en-US" sz="2800" dirty="0"/>
          </a:p>
          <a:p>
            <a:r>
              <a:rPr lang="en-US" sz="2800" dirty="0" smtClean="0"/>
              <a:t>Happening in Nigeria, Indonesia and Egypt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0" y="2819400"/>
            <a:ext cx="2633700" cy="26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657600" y="228600"/>
            <a:ext cx="5257800" cy="1752600"/>
          </a:xfrm>
          <a:prstGeom prst="wedgeEllipseCallout">
            <a:avLst>
              <a:gd name="adj1" fmla="val 7324"/>
              <a:gd name="adj2" fmla="val 94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 -financial &amp; human resource ?</a:t>
            </a:r>
          </a:p>
          <a:p>
            <a:pPr algn="ctr"/>
            <a:r>
              <a:rPr lang="en-US" dirty="0" smtClean="0"/>
              <a:t>Common governance</a:t>
            </a:r>
          </a:p>
          <a:p>
            <a:pPr algn="ctr"/>
            <a:r>
              <a:rPr lang="en-US" dirty="0" smtClean="0"/>
              <a:t>Learning organization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78744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Denominational and Interdenominational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Rounding up seekers from hospital wards/OPD-(Using Mobile phones)</a:t>
            </a:r>
          </a:p>
          <a:p>
            <a:r>
              <a:rPr lang="en-US" dirty="0" smtClean="0"/>
              <a:t>Preaching/Jesus movie in community project villages</a:t>
            </a:r>
          </a:p>
          <a:p>
            <a:r>
              <a:rPr lang="en-US" dirty="0" smtClean="0"/>
              <a:t>Medical camps with evangelism in villages</a:t>
            </a:r>
          </a:p>
          <a:p>
            <a:r>
              <a:rPr lang="en-US" dirty="0" smtClean="0"/>
              <a:t>Providing medical care- non-doctor trained career missionaries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Innumerable house churches established</a:t>
            </a:r>
            <a:endParaRPr lang="en-US" sz="2400" dirty="0"/>
          </a:p>
        </p:txBody>
      </p:sp>
      <p:sp>
        <p:nvSpPr>
          <p:cNvPr id="5" name="Flowchart: Connector 4"/>
          <p:cNvSpPr/>
          <p:nvPr/>
        </p:nvSpPr>
        <p:spPr>
          <a:xfrm>
            <a:off x="4800600" y="381000"/>
            <a:ext cx="2590800" cy="2362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990600"/>
            <a:ext cx="1828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Church planting agencies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 Church planter being trained to monitor BP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19" y="1505325"/>
            <a:ext cx="603556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0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 smtClean="0"/>
              <a:t>A batch of missionaries got trained-TOT </a:t>
            </a:r>
            <a:endParaRPr lang="en-AU" dirty="0"/>
          </a:p>
        </p:txBody>
      </p:sp>
      <p:pic>
        <p:nvPicPr>
          <p:cNvPr id="4" name="Content Placeholder 3" descr="CLHTC trainees and teachers.jpg"/>
          <p:cNvPicPr>
            <a:picLocks noGrp="1" noChangeAspect="1"/>
          </p:cNvPicPr>
          <p:nvPr isPhoto="1">
            <p:ph idx="4294967295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73666" y="1600200"/>
            <a:ext cx="6796668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9812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Community Lay Leaders Health Certificate Course- 2 year blended learning program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 descr="RUHSA.jpg"/>
          <p:cNvPicPr>
            <a:picLocks noGrp="1" noChangeAspect="1"/>
          </p:cNvPicPr>
          <p:nvPr isPhoto="1">
            <p:ph idx="4294967295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1371600"/>
            <a:ext cx="650557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Lay Missionaries practicing their art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4360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6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many countries, the mission hospital network does not talk to the Christian Medical Fellowships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India this is a powerful recruitment related partnership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   Recruitment for the mission         hospital network</a:t>
            </a:r>
            <a:endParaRPr lang="en-US" sz="2400" dirty="0"/>
          </a:p>
        </p:txBody>
      </p:sp>
      <p:sp>
        <p:nvSpPr>
          <p:cNvPr id="6" name="Flowchart: Connector 5"/>
          <p:cNvSpPr/>
          <p:nvPr/>
        </p:nvSpPr>
        <p:spPr>
          <a:xfrm>
            <a:off x="4724400" y="3029634"/>
            <a:ext cx="3048000" cy="28956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5900" y="4038600"/>
            <a:ext cx="1905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Christian Medical Fellowships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10800000">
            <a:off x="5867400" y="18278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Forging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Can all the Christian Mission hospitals of the world come under one umbrella and form the equivalent of ICMDA?</a:t>
            </a:r>
          </a:p>
          <a:p>
            <a:endParaRPr lang="en-US" dirty="0"/>
          </a:p>
          <a:p>
            <a:r>
              <a:rPr lang="en-US" dirty="0" smtClean="0"/>
              <a:t>Can ICMDA and this body dialogue and partner? </a:t>
            </a:r>
          </a:p>
          <a:p>
            <a:endParaRPr lang="en-US" dirty="0"/>
          </a:p>
          <a:p>
            <a:r>
              <a:rPr lang="en-US" dirty="0" smtClean="0"/>
              <a:t>Can this be a “further step” for this body?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Possible suggestion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84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 Government partnerships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9021070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6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6" y="0"/>
            <a:ext cx="2988194" cy="23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VINODS~1\AppData\Local\Temp\Rar$DI27.348\EHA-locationmap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0"/>
            <a:ext cx="590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Financial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sustainability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the compulsion to serve the poor/do mission  come together in a Government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partnership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Indonesia and in India, the Government is finding working with the mission sector more suitable than the very expensive “for profit sector”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38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498" y="2636913"/>
            <a:ext cx="7772400" cy="144016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Update on </a:t>
            </a:r>
            <a:r>
              <a:rPr lang="en-US" sz="4000" b="1" dirty="0"/>
              <a:t>Palliative and End of Life </a:t>
            </a:r>
            <a:r>
              <a:rPr lang="en-US" sz="4000" b="1" dirty="0" smtClean="0"/>
              <a:t>Care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256298" y="4653136"/>
            <a:ext cx="6400800" cy="17526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Powerful witnessing tool</a:t>
            </a:r>
          </a:p>
        </p:txBody>
      </p:sp>
      <p:pic>
        <p:nvPicPr>
          <p:cNvPr id="4" name="Picture 3" descr="PC logo"/>
          <p:cNvPicPr/>
          <p:nvPr/>
        </p:nvPicPr>
        <p:blipFill>
          <a:blip r:embed="rId3" cstate="print"/>
          <a:srcRect b="15460"/>
          <a:stretch>
            <a:fillRect/>
          </a:stretch>
        </p:blipFill>
        <p:spPr bwMode="auto">
          <a:xfrm>
            <a:off x="3563888" y="332656"/>
            <a:ext cx="17856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3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nod Shah\Dropbox\Evangelism in the hospital context\Nanhe Day 1 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5638800"/>
            <a:ext cx="4419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Nanhe</a:t>
            </a:r>
            <a:r>
              <a:rPr lang="en-US" dirty="0" smtClean="0"/>
              <a:t> Das with TB spine and paraplegia and bedsores left to die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           Transformed the community</a:t>
            </a:r>
            <a:endParaRPr lang="en-US" dirty="0"/>
          </a:p>
        </p:txBody>
      </p:sp>
      <p:pic>
        <p:nvPicPr>
          <p:cNvPr id="5" name="Content Placeholder 4" descr="C:\Users\Ann Netbook\Pictures\Palliative Care\Patients\Nane Das May 2012\IMG_1515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2806036" cy="238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C:\Users\Ann Netbook\Pictures\Palliative Care\Patients\Nane Das May 2012\IMG_1434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209800"/>
            <a:ext cx="2501236" cy="2376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6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Pictures\Palliative Care\Patients\Bhagwati\IMG_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94134"/>
            <a:ext cx="6038877" cy="805213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29200" y="0"/>
            <a:ext cx="4114800" cy="39333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We cannot cure the incurable, but we can control many of the symptoms which cause distress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We cannot take away the pain of loss, but we can stand with those who are grieving and share their sadness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We do not have all the answers, but we can listen to all the questions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Issues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52736"/>
            <a:ext cx="8229600" cy="547260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R</a:t>
            </a:r>
            <a:r>
              <a:rPr lang="en-IN" dirty="0" smtClean="0"/>
              <a:t>elieve suffering </a:t>
            </a:r>
            <a:r>
              <a:rPr lang="en-IN" dirty="0"/>
              <a:t>&amp;</a:t>
            </a:r>
            <a:r>
              <a:rPr lang="en-IN" dirty="0" smtClean="0"/>
              <a:t> improve </a:t>
            </a:r>
            <a:r>
              <a:rPr lang="en-IN" dirty="0"/>
              <a:t>the </a:t>
            </a:r>
            <a:r>
              <a:rPr lang="en-IN" dirty="0" smtClean="0"/>
              <a:t>quality of life for </a:t>
            </a:r>
            <a:r>
              <a:rPr lang="en-IN" dirty="0"/>
              <a:t>people facing serious, complex &amp;</a:t>
            </a:r>
            <a:r>
              <a:rPr lang="en-IN" dirty="0" smtClean="0"/>
              <a:t> </a:t>
            </a:r>
            <a:r>
              <a:rPr lang="en-IN" dirty="0"/>
              <a:t>advanced illness</a:t>
            </a:r>
            <a:r>
              <a:rPr lang="en-IN" dirty="0" smtClean="0"/>
              <a:t>.</a:t>
            </a:r>
            <a:endParaRPr lang="en-IN" sz="3000" dirty="0" smtClean="0"/>
          </a:p>
          <a:p>
            <a:pPr lvl="1"/>
            <a:r>
              <a:rPr lang="en-IN" sz="3000" dirty="0" smtClean="0"/>
              <a:t>Almost </a:t>
            </a:r>
            <a:r>
              <a:rPr lang="en-IN" sz="3000" dirty="0"/>
              <a:t>non-existent in rural north India </a:t>
            </a:r>
            <a:endParaRPr lang="en-IN" sz="3000" dirty="0" smtClean="0"/>
          </a:p>
          <a:p>
            <a:pPr lvl="1"/>
            <a:r>
              <a:rPr lang="en-US" sz="3000" dirty="0" smtClean="0"/>
              <a:t>Consists of:</a:t>
            </a:r>
          </a:p>
          <a:p>
            <a:pPr lvl="2"/>
            <a:r>
              <a:rPr lang="en-US" sz="3000" dirty="0" smtClean="0"/>
              <a:t>Home based care</a:t>
            </a:r>
          </a:p>
          <a:p>
            <a:pPr lvl="2"/>
            <a:r>
              <a:rPr lang="en-US" sz="3000" dirty="0" smtClean="0"/>
              <a:t>Hospital OPD &amp; IP services</a:t>
            </a:r>
          </a:p>
          <a:p>
            <a:pPr lvl="2"/>
            <a:r>
              <a:rPr lang="en-US" sz="3000" dirty="0" smtClean="0"/>
              <a:t>Bereavement Support</a:t>
            </a:r>
          </a:p>
          <a:p>
            <a:pPr lvl="2"/>
            <a:r>
              <a:rPr lang="en-US" sz="3000" dirty="0" smtClean="0"/>
              <a:t>Community awareness building</a:t>
            </a:r>
          </a:p>
          <a:p>
            <a:pPr lvl="2"/>
            <a:r>
              <a:rPr lang="en-US" sz="3000" dirty="0" smtClean="0"/>
              <a:t>Training of staff, families and community volunteers</a:t>
            </a:r>
            <a:endParaRPr lang="en-IN" sz="3000" dirty="0" smtClean="0"/>
          </a:p>
          <a:p>
            <a:pPr lvl="2"/>
            <a:r>
              <a:rPr lang="en-US" sz="3000" dirty="0" smtClean="0"/>
              <a:t>Income generation </a:t>
            </a:r>
            <a:r>
              <a:rPr lang="en-US" sz="3000" dirty="0"/>
              <a:t>p</a:t>
            </a:r>
            <a:r>
              <a:rPr lang="en-US" sz="3000" dirty="0" smtClean="0"/>
              <a:t>rogram for families where main wage earner dies</a:t>
            </a:r>
          </a:p>
          <a:p>
            <a:pPr lvl="2"/>
            <a:r>
              <a:rPr lang="en-US" sz="3000" dirty="0" smtClean="0"/>
              <a:t>Support for children to remain in school</a:t>
            </a:r>
          </a:p>
          <a:p>
            <a:pPr lvl="1"/>
            <a:endParaRPr lang="en-IN" sz="3000" dirty="0" smtClean="0"/>
          </a:p>
          <a:p>
            <a:pPr marL="457200" lvl="1" indent="0">
              <a:buNone/>
            </a:pPr>
            <a:endParaRPr lang="en-IN" sz="3000" dirty="0" smtClean="0"/>
          </a:p>
          <a:p>
            <a:pPr lvl="1"/>
            <a:endParaRPr lang="en-IN" sz="3000" dirty="0" smtClean="0"/>
          </a:p>
        </p:txBody>
      </p:sp>
    </p:spTree>
    <p:extLst>
      <p:ext uri="{BB962C8B-B14F-4D97-AF65-F5344CB8AC3E}">
        <p14:creationId xmlns:p14="http://schemas.microsoft.com/office/powerpoint/2010/main" val="37030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40567" y="-239052"/>
            <a:ext cx="9714304" cy="7307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38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fold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Vision needs to be pushed to its logical conclusion however “foolish” it may seem to health professionals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dirty="0" smtClean="0"/>
              <a:t>Training of human resource is a key element in the “strategy”.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A mission hospital cannot transform without partnerships.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Need to address issues of sustainability especially financial sustainability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endParaRPr lang="en-US" dirty="0" smtClean="0"/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Governance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Training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Partnerships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2834640" cy="3581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IN" sz="3200" i="1" dirty="0">
                <a:latin typeface="Bell MT" pitchFamily="18" charset="0"/>
              </a:rPr>
              <a:t>Mission hospital success is</a:t>
            </a:r>
            <a:br>
              <a:rPr lang="en-IN" sz="3200" i="1" dirty="0">
                <a:latin typeface="Bell MT" pitchFamily="18" charset="0"/>
              </a:rPr>
            </a:br>
            <a:r>
              <a:rPr lang="en-IN" sz="3200" i="1" dirty="0">
                <a:latin typeface="Bell MT" pitchFamily="18" charset="0"/>
              </a:rPr>
              <a:t> a  Governance </a:t>
            </a:r>
            <a:r>
              <a:rPr lang="en-IN" sz="3200" i="1" dirty="0" smtClean="0">
                <a:latin typeface="Bell MT" pitchFamily="18" charset="0"/>
              </a:rPr>
              <a:t>issue</a:t>
            </a:r>
            <a:r>
              <a:rPr lang="en-IN" sz="3200" dirty="0" smtClean="0">
                <a:latin typeface="Bell MT" pitchFamily="18" charset="0"/>
              </a:rPr>
              <a:t>-   World Council of Churches study</a:t>
            </a:r>
            <a:endParaRPr lang="en-IN" sz="32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Study done across many countries- India, Africa and Cambodia by the World Council of Churches in 1998</a:t>
            </a:r>
          </a:p>
          <a:p>
            <a:endParaRPr lang="en-IN" dirty="0"/>
          </a:p>
          <a:p>
            <a:r>
              <a:rPr lang="en-IN" dirty="0" smtClean="0"/>
              <a:t>Identified good governance as the key factor in the success of many mission hospitals</a:t>
            </a:r>
          </a:p>
          <a:p>
            <a:endParaRPr lang="en-IN" dirty="0"/>
          </a:p>
          <a:p>
            <a:r>
              <a:rPr lang="en-IN" dirty="0" smtClean="0"/>
              <a:t>Since money is not the driving force there needs to be a motivation that is equal to or more powerful than “profit”</a:t>
            </a:r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219200"/>
            <a:ext cx="2834640" cy="5029200"/>
          </a:xfrm>
        </p:spPr>
        <p:txBody>
          <a:bodyPr>
            <a:normAutofit/>
          </a:bodyPr>
          <a:lstStyle/>
          <a:p>
            <a:endParaRPr lang="en-IN" sz="2000" i="1" dirty="0" smtClean="0"/>
          </a:p>
          <a:p>
            <a:endParaRPr lang="en-IN" sz="2000" i="1" dirty="0"/>
          </a:p>
          <a:p>
            <a:endParaRPr lang="en-IN" sz="2000" i="1" dirty="0" smtClean="0"/>
          </a:p>
          <a:p>
            <a:endParaRPr lang="en-IN" sz="2000" i="1" dirty="0"/>
          </a:p>
          <a:p>
            <a:endParaRPr lang="en-IN" sz="2000" i="1" dirty="0" smtClean="0"/>
          </a:p>
          <a:p>
            <a:endParaRPr lang="en-IN" sz="2000" i="1" dirty="0" smtClean="0"/>
          </a:p>
          <a:p>
            <a:endParaRPr lang="en-IN" sz="2000" i="1" dirty="0"/>
          </a:p>
          <a:p>
            <a:r>
              <a:rPr lang="en-IN" sz="2000" i="1" dirty="0" smtClean="0"/>
              <a:t>Christian doctors  who are otherwise great leaders in the secular world leave behind their management skills when planning an evangelism strategy</a:t>
            </a:r>
          </a:p>
        </p:txBody>
      </p:sp>
    </p:spTree>
    <p:extLst>
      <p:ext uri="{BB962C8B-B14F-4D97-AF65-F5344CB8AC3E}">
        <p14:creationId xmlns:p14="http://schemas.microsoft.com/office/powerpoint/2010/main" val="30376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IN" dirty="0" smtClean="0"/>
              <a:t>Where there is no vision people perish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N" dirty="0"/>
              <a:t>Often the vision is faulty (not uniquely Christian)- “the secularization of vision”</a:t>
            </a:r>
          </a:p>
          <a:p>
            <a:endParaRPr lang="en-IN" dirty="0"/>
          </a:p>
          <a:p>
            <a:r>
              <a:rPr lang="en-IN" dirty="0"/>
              <a:t>If there is a good vision statement, there is no mission or strategy planning</a:t>
            </a:r>
          </a:p>
          <a:p>
            <a:endParaRPr lang="en-IN" dirty="0"/>
          </a:p>
          <a:p>
            <a:r>
              <a:rPr lang="en-IN" dirty="0"/>
              <a:t>Need to have nurture/training and development of human resource</a:t>
            </a:r>
          </a:p>
          <a:p>
            <a:endParaRPr lang="en-IN" dirty="0"/>
          </a:p>
          <a:p>
            <a:r>
              <a:rPr lang="en-IN" dirty="0"/>
              <a:t>Need to have a budget</a:t>
            </a:r>
          </a:p>
          <a:p>
            <a:endParaRPr lang="en-IN" dirty="0"/>
          </a:p>
          <a:p>
            <a:r>
              <a:rPr lang="en-IN" dirty="0"/>
              <a:t>(People do not do what we expect but only what we inspect) Hence the need to monitor and evaluate impact</a:t>
            </a:r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sz="2000" i="1" dirty="0" smtClean="0"/>
              <a:t>Either no vision statement or just a “motto”</a:t>
            </a:r>
            <a:endParaRPr lang="en-IN" sz="2000" i="1" dirty="0"/>
          </a:p>
        </p:txBody>
      </p:sp>
    </p:spTree>
    <p:extLst>
      <p:ext uri="{BB962C8B-B14F-4D97-AF65-F5344CB8AC3E}">
        <p14:creationId xmlns:p14="http://schemas.microsoft.com/office/powerpoint/2010/main" val="14705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77478" y="693266"/>
            <a:ext cx="1844110" cy="1745211"/>
          </a:xfrm>
          <a:custGeom>
            <a:avLst/>
            <a:gdLst>
              <a:gd name="connsiteX0" fmla="*/ 0 w 1844110"/>
              <a:gd name="connsiteY0" fmla="*/ 174521 h 1745211"/>
              <a:gd name="connsiteX1" fmla="*/ 174521 w 1844110"/>
              <a:gd name="connsiteY1" fmla="*/ 0 h 1745211"/>
              <a:gd name="connsiteX2" fmla="*/ 1669589 w 1844110"/>
              <a:gd name="connsiteY2" fmla="*/ 0 h 1745211"/>
              <a:gd name="connsiteX3" fmla="*/ 1844110 w 1844110"/>
              <a:gd name="connsiteY3" fmla="*/ 174521 h 1745211"/>
              <a:gd name="connsiteX4" fmla="*/ 1844110 w 1844110"/>
              <a:gd name="connsiteY4" fmla="*/ 1570690 h 1745211"/>
              <a:gd name="connsiteX5" fmla="*/ 1669589 w 1844110"/>
              <a:gd name="connsiteY5" fmla="*/ 1745211 h 1745211"/>
              <a:gd name="connsiteX6" fmla="*/ 174521 w 1844110"/>
              <a:gd name="connsiteY6" fmla="*/ 1745211 h 1745211"/>
              <a:gd name="connsiteX7" fmla="*/ 0 w 1844110"/>
              <a:gd name="connsiteY7" fmla="*/ 1570690 h 1745211"/>
              <a:gd name="connsiteX8" fmla="*/ 0 w 1844110"/>
              <a:gd name="connsiteY8" fmla="*/ 174521 h 174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110" h="1745211">
                <a:moveTo>
                  <a:pt x="0" y="174521"/>
                </a:moveTo>
                <a:cubicBezTo>
                  <a:pt x="0" y="78136"/>
                  <a:pt x="78136" y="0"/>
                  <a:pt x="174521" y="0"/>
                </a:cubicBezTo>
                <a:lnTo>
                  <a:pt x="1669589" y="0"/>
                </a:lnTo>
                <a:cubicBezTo>
                  <a:pt x="1765974" y="0"/>
                  <a:pt x="1844110" y="78136"/>
                  <a:pt x="1844110" y="174521"/>
                </a:cubicBezTo>
                <a:lnTo>
                  <a:pt x="1844110" y="1570690"/>
                </a:lnTo>
                <a:cubicBezTo>
                  <a:pt x="1844110" y="1667075"/>
                  <a:pt x="1765974" y="1745211"/>
                  <a:pt x="1669589" y="1745211"/>
                </a:cubicBezTo>
                <a:lnTo>
                  <a:pt x="174521" y="1745211"/>
                </a:lnTo>
                <a:cubicBezTo>
                  <a:pt x="78136" y="1745211"/>
                  <a:pt x="0" y="1667075"/>
                  <a:pt x="0" y="1570690"/>
                </a:cubicBezTo>
                <a:lnTo>
                  <a:pt x="0" y="1745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75" tIns="91755" rIns="112075" bIns="91755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prstClr val="white"/>
                </a:solidFill>
              </a:rPr>
              <a:t>Narrative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1889" y="2438477"/>
            <a:ext cx="185204" cy="97230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72302"/>
                </a:lnTo>
                <a:lnTo>
                  <a:pt x="185204" y="972302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447093" y="2669387"/>
            <a:ext cx="1475288" cy="1482784"/>
          </a:xfrm>
          <a:custGeom>
            <a:avLst/>
            <a:gdLst>
              <a:gd name="connsiteX0" fmla="*/ 0 w 1475288"/>
              <a:gd name="connsiteY0" fmla="*/ 147529 h 1482784"/>
              <a:gd name="connsiteX1" fmla="*/ 147529 w 1475288"/>
              <a:gd name="connsiteY1" fmla="*/ 0 h 1482784"/>
              <a:gd name="connsiteX2" fmla="*/ 1327759 w 1475288"/>
              <a:gd name="connsiteY2" fmla="*/ 0 h 1482784"/>
              <a:gd name="connsiteX3" fmla="*/ 1475288 w 1475288"/>
              <a:gd name="connsiteY3" fmla="*/ 147529 h 1482784"/>
              <a:gd name="connsiteX4" fmla="*/ 1475288 w 1475288"/>
              <a:gd name="connsiteY4" fmla="*/ 1335255 h 1482784"/>
              <a:gd name="connsiteX5" fmla="*/ 1327759 w 1475288"/>
              <a:gd name="connsiteY5" fmla="*/ 1482784 h 1482784"/>
              <a:gd name="connsiteX6" fmla="*/ 147529 w 1475288"/>
              <a:gd name="connsiteY6" fmla="*/ 1482784 h 1482784"/>
              <a:gd name="connsiteX7" fmla="*/ 0 w 1475288"/>
              <a:gd name="connsiteY7" fmla="*/ 1335255 h 1482784"/>
              <a:gd name="connsiteX8" fmla="*/ 0 w 1475288"/>
              <a:gd name="connsiteY8" fmla="*/ 147529 h 148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288" h="1482784">
                <a:moveTo>
                  <a:pt x="0" y="147529"/>
                </a:moveTo>
                <a:cubicBezTo>
                  <a:pt x="0" y="66051"/>
                  <a:pt x="66051" y="0"/>
                  <a:pt x="147529" y="0"/>
                </a:cubicBezTo>
                <a:lnTo>
                  <a:pt x="1327759" y="0"/>
                </a:lnTo>
                <a:cubicBezTo>
                  <a:pt x="1409237" y="0"/>
                  <a:pt x="1475288" y="66051"/>
                  <a:pt x="1475288" y="147529"/>
                </a:cubicBezTo>
                <a:lnTo>
                  <a:pt x="1475288" y="1335255"/>
                </a:lnTo>
                <a:cubicBezTo>
                  <a:pt x="1475288" y="1416733"/>
                  <a:pt x="1409237" y="1482784"/>
                  <a:pt x="1327759" y="1482784"/>
                </a:cubicBezTo>
                <a:lnTo>
                  <a:pt x="147529" y="1482784"/>
                </a:lnTo>
                <a:cubicBezTo>
                  <a:pt x="66051" y="1482784"/>
                  <a:pt x="0" y="1416733"/>
                  <a:pt x="0" y="1335255"/>
                </a:cubicBezTo>
                <a:lnTo>
                  <a:pt x="0" y="147529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10" tIns="68610" rIns="81310" bIns="6861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rgbClr val="2E2224">
                    <a:hueOff val="0"/>
                    <a:satOff val="0"/>
                    <a:lumOff val="0"/>
                    <a:alphaOff val="0"/>
                  </a:srgbClr>
                </a:solidFill>
              </a:rPr>
              <a:t>Vision related to the institution</a:t>
            </a:r>
            <a:endParaRPr lang="en-US" sz="2000" dirty="0">
              <a:solidFill>
                <a:srgbClr val="2E2224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61889" y="2438477"/>
            <a:ext cx="185204" cy="28068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06870"/>
                </a:lnTo>
                <a:lnTo>
                  <a:pt x="185204" y="2806870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47093" y="4382686"/>
            <a:ext cx="1475288" cy="1725322"/>
          </a:xfrm>
          <a:custGeom>
            <a:avLst/>
            <a:gdLst>
              <a:gd name="connsiteX0" fmla="*/ 0 w 1475288"/>
              <a:gd name="connsiteY0" fmla="*/ 147529 h 1725322"/>
              <a:gd name="connsiteX1" fmla="*/ 147529 w 1475288"/>
              <a:gd name="connsiteY1" fmla="*/ 0 h 1725322"/>
              <a:gd name="connsiteX2" fmla="*/ 1327759 w 1475288"/>
              <a:gd name="connsiteY2" fmla="*/ 0 h 1725322"/>
              <a:gd name="connsiteX3" fmla="*/ 1475288 w 1475288"/>
              <a:gd name="connsiteY3" fmla="*/ 147529 h 1725322"/>
              <a:gd name="connsiteX4" fmla="*/ 1475288 w 1475288"/>
              <a:gd name="connsiteY4" fmla="*/ 1577793 h 1725322"/>
              <a:gd name="connsiteX5" fmla="*/ 1327759 w 1475288"/>
              <a:gd name="connsiteY5" fmla="*/ 1725322 h 1725322"/>
              <a:gd name="connsiteX6" fmla="*/ 147529 w 1475288"/>
              <a:gd name="connsiteY6" fmla="*/ 1725322 h 1725322"/>
              <a:gd name="connsiteX7" fmla="*/ 0 w 1475288"/>
              <a:gd name="connsiteY7" fmla="*/ 1577793 h 1725322"/>
              <a:gd name="connsiteX8" fmla="*/ 0 w 1475288"/>
              <a:gd name="connsiteY8" fmla="*/ 147529 h 172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288" h="1725322">
                <a:moveTo>
                  <a:pt x="0" y="147529"/>
                </a:moveTo>
                <a:cubicBezTo>
                  <a:pt x="0" y="66051"/>
                  <a:pt x="66051" y="0"/>
                  <a:pt x="147529" y="0"/>
                </a:cubicBezTo>
                <a:lnTo>
                  <a:pt x="1327759" y="0"/>
                </a:lnTo>
                <a:cubicBezTo>
                  <a:pt x="1409237" y="0"/>
                  <a:pt x="1475288" y="66051"/>
                  <a:pt x="1475288" y="147529"/>
                </a:cubicBezTo>
                <a:lnTo>
                  <a:pt x="1475288" y="1577793"/>
                </a:lnTo>
                <a:cubicBezTo>
                  <a:pt x="1475288" y="1659271"/>
                  <a:pt x="1409237" y="1725322"/>
                  <a:pt x="1327759" y="1725322"/>
                </a:cubicBezTo>
                <a:lnTo>
                  <a:pt x="147529" y="1725322"/>
                </a:lnTo>
                <a:cubicBezTo>
                  <a:pt x="66051" y="1725322"/>
                  <a:pt x="0" y="1659271"/>
                  <a:pt x="0" y="1577793"/>
                </a:cubicBezTo>
                <a:lnTo>
                  <a:pt x="0" y="147529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10" tIns="68610" rIns="81310" bIns="6861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rgbClr val="2E2224">
                    <a:hueOff val="0"/>
                    <a:satOff val="0"/>
                    <a:lumOff val="0"/>
                    <a:alphaOff val="0"/>
                  </a:srgbClr>
                </a:solidFill>
              </a:rPr>
              <a:t>e.g. We want to be the best hospital around</a:t>
            </a:r>
            <a:endParaRPr lang="en-US" sz="2000" dirty="0">
              <a:solidFill>
                <a:srgbClr val="2E2224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83410" y="693662"/>
            <a:ext cx="2520456" cy="2307729"/>
          </a:xfrm>
          <a:custGeom>
            <a:avLst/>
            <a:gdLst>
              <a:gd name="connsiteX0" fmla="*/ 0 w 2520456"/>
              <a:gd name="connsiteY0" fmla="*/ 230773 h 2307729"/>
              <a:gd name="connsiteX1" fmla="*/ 230773 w 2520456"/>
              <a:gd name="connsiteY1" fmla="*/ 0 h 2307729"/>
              <a:gd name="connsiteX2" fmla="*/ 2289683 w 2520456"/>
              <a:gd name="connsiteY2" fmla="*/ 0 h 2307729"/>
              <a:gd name="connsiteX3" fmla="*/ 2520456 w 2520456"/>
              <a:gd name="connsiteY3" fmla="*/ 230773 h 2307729"/>
              <a:gd name="connsiteX4" fmla="*/ 2520456 w 2520456"/>
              <a:gd name="connsiteY4" fmla="*/ 2076956 h 2307729"/>
              <a:gd name="connsiteX5" fmla="*/ 2289683 w 2520456"/>
              <a:gd name="connsiteY5" fmla="*/ 2307729 h 2307729"/>
              <a:gd name="connsiteX6" fmla="*/ 230773 w 2520456"/>
              <a:gd name="connsiteY6" fmla="*/ 2307729 h 2307729"/>
              <a:gd name="connsiteX7" fmla="*/ 0 w 2520456"/>
              <a:gd name="connsiteY7" fmla="*/ 2076956 h 2307729"/>
              <a:gd name="connsiteX8" fmla="*/ 0 w 2520456"/>
              <a:gd name="connsiteY8" fmla="*/ 230773 h 230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456" h="2307729">
                <a:moveTo>
                  <a:pt x="0" y="230773"/>
                </a:moveTo>
                <a:cubicBezTo>
                  <a:pt x="0" y="103321"/>
                  <a:pt x="103321" y="0"/>
                  <a:pt x="230773" y="0"/>
                </a:cubicBezTo>
                <a:lnTo>
                  <a:pt x="2289683" y="0"/>
                </a:lnTo>
                <a:cubicBezTo>
                  <a:pt x="2417135" y="0"/>
                  <a:pt x="2520456" y="103321"/>
                  <a:pt x="2520456" y="230773"/>
                </a:cubicBezTo>
                <a:lnTo>
                  <a:pt x="2520456" y="2076956"/>
                </a:lnTo>
                <a:cubicBezTo>
                  <a:pt x="2520456" y="2204408"/>
                  <a:pt x="2417135" y="2307729"/>
                  <a:pt x="2289683" y="2307729"/>
                </a:cubicBezTo>
                <a:lnTo>
                  <a:pt x="230773" y="2307729"/>
                </a:lnTo>
                <a:cubicBezTo>
                  <a:pt x="103321" y="2307729"/>
                  <a:pt x="0" y="2204408"/>
                  <a:pt x="0" y="2076956"/>
                </a:cubicBezTo>
                <a:lnTo>
                  <a:pt x="0" y="23077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551" tIns="108231" rIns="128551" bIns="108231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srgbClr val="FFFF00"/>
                </a:solidFill>
              </a:rPr>
              <a:t>Meta-narrative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635455" y="3001392"/>
            <a:ext cx="252045" cy="8729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2923"/>
                </a:lnTo>
                <a:lnTo>
                  <a:pt x="252045" y="872923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2887501" y="3231906"/>
            <a:ext cx="1475288" cy="1284819"/>
          </a:xfrm>
          <a:custGeom>
            <a:avLst/>
            <a:gdLst>
              <a:gd name="connsiteX0" fmla="*/ 0 w 1475288"/>
              <a:gd name="connsiteY0" fmla="*/ 128482 h 1284819"/>
              <a:gd name="connsiteX1" fmla="*/ 128482 w 1475288"/>
              <a:gd name="connsiteY1" fmla="*/ 0 h 1284819"/>
              <a:gd name="connsiteX2" fmla="*/ 1346806 w 1475288"/>
              <a:gd name="connsiteY2" fmla="*/ 0 h 1284819"/>
              <a:gd name="connsiteX3" fmla="*/ 1475288 w 1475288"/>
              <a:gd name="connsiteY3" fmla="*/ 128482 h 1284819"/>
              <a:gd name="connsiteX4" fmla="*/ 1475288 w 1475288"/>
              <a:gd name="connsiteY4" fmla="*/ 1156337 h 1284819"/>
              <a:gd name="connsiteX5" fmla="*/ 1346806 w 1475288"/>
              <a:gd name="connsiteY5" fmla="*/ 1284819 h 1284819"/>
              <a:gd name="connsiteX6" fmla="*/ 128482 w 1475288"/>
              <a:gd name="connsiteY6" fmla="*/ 1284819 h 1284819"/>
              <a:gd name="connsiteX7" fmla="*/ 0 w 1475288"/>
              <a:gd name="connsiteY7" fmla="*/ 1156337 h 1284819"/>
              <a:gd name="connsiteX8" fmla="*/ 0 w 1475288"/>
              <a:gd name="connsiteY8" fmla="*/ 128482 h 128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288" h="1284819">
                <a:moveTo>
                  <a:pt x="0" y="128482"/>
                </a:moveTo>
                <a:cubicBezTo>
                  <a:pt x="0" y="57523"/>
                  <a:pt x="57523" y="0"/>
                  <a:pt x="128482" y="0"/>
                </a:cubicBezTo>
                <a:lnTo>
                  <a:pt x="1346806" y="0"/>
                </a:lnTo>
                <a:cubicBezTo>
                  <a:pt x="1417765" y="0"/>
                  <a:pt x="1475288" y="57523"/>
                  <a:pt x="1475288" y="128482"/>
                </a:cubicBezTo>
                <a:lnTo>
                  <a:pt x="1475288" y="1156337"/>
                </a:lnTo>
                <a:cubicBezTo>
                  <a:pt x="1475288" y="1227296"/>
                  <a:pt x="1417765" y="1284819"/>
                  <a:pt x="1346806" y="1284819"/>
                </a:cubicBezTo>
                <a:lnTo>
                  <a:pt x="128482" y="1284819"/>
                </a:lnTo>
                <a:cubicBezTo>
                  <a:pt x="57523" y="1284819"/>
                  <a:pt x="0" y="1227296"/>
                  <a:pt x="0" y="1156337"/>
                </a:cubicBezTo>
                <a:lnTo>
                  <a:pt x="0" y="128482"/>
                </a:lnTo>
                <a:close/>
              </a:path>
            </a:pathLst>
          </a:cu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731" tIns="63031" rIns="75731" bIns="63031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rgbClr val="2E2224">
                    <a:hueOff val="0"/>
                    <a:satOff val="0"/>
                    <a:lumOff val="0"/>
                    <a:alphaOff val="0"/>
                  </a:srgbClr>
                </a:solidFill>
              </a:rPr>
              <a:t>Vision : Changing  the world</a:t>
            </a:r>
            <a:endParaRPr lang="en-US" sz="2000" dirty="0">
              <a:solidFill>
                <a:srgbClr val="2E2224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35455" y="3001392"/>
            <a:ext cx="252045" cy="24543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54396"/>
                </a:lnTo>
                <a:lnTo>
                  <a:pt x="252045" y="2454396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2887501" y="4747239"/>
            <a:ext cx="1475288" cy="1417097"/>
          </a:xfrm>
          <a:custGeom>
            <a:avLst/>
            <a:gdLst>
              <a:gd name="connsiteX0" fmla="*/ 0 w 1475288"/>
              <a:gd name="connsiteY0" fmla="*/ 141710 h 1417097"/>
              <a:gd name="connsiteX1" fmla="*/ 141710 w 1475288"/>
              <a:gd name="connsiteY1" fmla="*/ 0 h 1417097"/>
              <a:gd name="connsiteX2" fmla="*/ 1333578 w 1475288"/>
              <a:gd name="connsiteY2" fmla="*/ 0 h 1417097"/>
              <a:gd name="connsiteX3" fmla="*/ 1475288 w 1475288"/>
              <a:gd name="connsiteY3" fmla="*/ 141710 h 1417097"/>
              <a:gd name="connsiteX4" fmla="*/ 1475288 w 1475288"/>
              <a:gd name="connsiteY4" fmla="*/ 1275387 h 1417097"/>
              <a:gd name="connsiteX5" fmla="*/ 1333578 w 1475288"/>
              <a:gd name="connsiteY5" fmla="*/ 1417097 h 1417097"/>
              <a:gd name="connsiteX6" fmla="*/ 141710 w 1475288"/>
              <a:gd name="connsiteY6" fmla="*/ 1417097 h 1417097"/>
              <a:gd name="connsiteX7" fmla="*/ 0 w 1475288"/>
              <a:gd name="connsiteY7" fmla="*/ 1275387 h 1417097"/>
              <a:gd name="connsiteX8" fmla="*/ 0 w 1475288"/>
              <a:gd name="connsiteY8" fmla="*/ 141710 h 141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288" h="1417097">
                <a:moveTo>
                  <a:pt x="0" y="141710"/>
                </a:moveTo>
                <a:cubicBezTo>
                  <a:pt x="0" y="63446"/>
                  <a:pt x="63446" y="0"/>
                  <a:pt x="141710" y="0"/>
                </a:cubicBezTo>
                <a:lnTo>
                  <a:pt x="1333578" y="0"/>
                </a:lnTo>
                <a:cubicBezTo>
                  <a:pt x="1411842" y="0"/>
                  <a:pt x="1475288" y="63446"/>
                  <a:pt x="1475288" y="141710"/>
                </a:cubicBezTo>
                <a:lnTo>
                  <a:pt x="1475288" y="1275387"/>
                </a:lnTo>
                <a:cubicBezTo>
                  <a:pt x="1475288" y="1353651"/>
                  <a:pt x="1411842" y="1417097"/>
                  <a:pt x="1333578" y="1417097"/>
                </a:cubicBezTo>
                <a:lnTo>
                  <a:pt x="141710" y="1417097"/>
                </a:lnTo>
                <a:cubicBezTo>
                  <a:pt x="63446" y="1417097"/>
                  <a:pt x="0" y="1353651"/>
                  <a:pt x="0" y="1275387"/>
                </a:cubicBezTo>
                <a:lnTo>
                  <a:pt x="0" y="141710"/>
                </a:lnTo>
                <a:close/>
              </a:path>
            </a:pathLst>
          </a:cu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05" tIns="66905" rIns="79605" bIns="6690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rgbClr val="2E2224">
                    <a:hueOff val="0"/>
                    <a:satOff val="0"/>
                    <a:lumOff val="0"/>
                    <a:alphaOff val="0"/>
                  </a:srgbClr>
                </a:solidFill>
              </a:rPr>
              <a:t>Increase Access to health care for the poor</a:t>
            </a:r>
            <a:endParaRPr lang="en-US" sz="2000" dirty="0">
              <a:solidFill>
                <a:srgbClr val="2E2224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364894" y="693662"/>
            <a:ext cx="3777033" cy="2614884"/>
          </a:xfrm>
          <a:custGeom>
            <a:avLst/>
            <a:gdLst>
              <a:gd name="connsiteX0" fmla="*/ 0 w 3777033"/>
              <a:gd name="connsiteY0" fmla="*/ 261488 h 2614884"/>
              <a:gd name="connsiteX1" fmla="*/ 261488 w 3777033"/>
              <a:gd name="connsiteY1" fmla="*/ 0 h 2614884"/>
              <a:gd name="connsiteX2" fmla="*/ 3515545 w 3777033"/>
              <a:gd name="connsiteY2" fmla="*/ 0 h 2614884"/>
              <a:gd name="connsiteX3" fmla="*/ 3777033 w 3777033"/>
              <a:gd name="connsiteY3" fmla="*/ 261488 h 2614884"/>
              <a:gd name="connsiteX4" fmla="*/ 3777033 w 3777033"/>
              <a:gd name="connsiteY4" fmla="*/ 2353396 h 2614884"/>
              <a:gd name="connsiteX5" fmla="*/ 3515545 w 3777033"/>
              <a:gd name="connsiteY5" fmla="*/ 2614884 h 2614884"/>
              <a:gd name="connsiteX6" fmla="*/ 261488 w 3777033"/>
              <a:gd name="connsiteY6" fmla="*/ 2614884 h 2614884"/>
              <a:gd name="connsiteX7" fmla="*/ 0 w 3777033"/>
              <a:gd name="connsiteY7" fmla="*/ 2353396 h 2614884"/>
              <a:gd name="connsiteX8" fmla="*/ 0 w 3777033"/>
              <a:gd name="connsiteY8" fmla="*/ 261488 h 261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033" h="2614884">
                <a:moveTo>
                  <a:pt x="0" y="261488"/>
                </a:moveTo>
                <a:cubicBezTo>
                  <a:pt x="0" y="117072"/>
                  <a:pt x="117072" y="0"/>
                  <a:pt x="261488" y="0"/>
                </a:cubicBezTo>
                <a:lnTo>
                  <a:pt x="3515545" y="0"/>
                </a:lnTo>
                <a:cubicBezTo>
                  <a:pt x="3659961" y="0"/>
                  <a:pt x="3777033" y="117072"/>
                  <a:pt x="3777033" y="261488"/>
                </a:cubicBezTo>
                <a:lnTo>
                  <a:pt x="3777033" y="2353396"/>
                </a:lnTo>
                <a:cubicBezTo>
                  <a:pt x="3777033" y="2497812"/>
                  <a:pt x="3659961" y="2614884"/>
                  <a:pt x="3515545" y="2614884"/>
                </a:cubicBezTo>
                <a:lnTo>
                  <a:pt x="261488" y="2614884"/>
                </a:lnTo>
                <a:cubicBezTo>
                  <a:pt x="117072" y="2614884"/>
                  <a:pt x="0" y="2497812"/>
                  <a:pt x="0" y="2353396"/>
                </a:cubicBezTo>
                <a:lnTo>
                  <a:pt x="0" y="26148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547" tIns="117227" rIns="137547" bIns="117227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rgbClr val="2E2224"/>
                </a:solidFill>
              </a:rPr>
              <a:t>Grand narrative</a:t>
            </a:r>
            <a:endParaRPr lang="en-US" sz="3200" b="1" dirty="0">
              <a:solidFill>
                <a:srgbClr val="2E2224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742597" y="3308547"/>
            <a:ext cx="377703" cy="11834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83425"/>
                </a:lnTo>
                <a:lnTo>
                  <a:pt x="377703" y="1183425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120301" y="3539061"/>
            <a:ext cx="1475288" cy="1905823"/>
          </a:xfrm>
          <a:custGeom>
            <a:avLst/>
            <a:gdLst>
              <a:gd name="connsiteX0" fmla="*/ 0 w 1475288"/>
              <a:gd name="connsiteY0" fmla="*/ 147529 h 1905823"/>
              <a:gd name="connsiteX1" fmla="*/ 147529 w 1475288"/>
              <a:gd name="connsiteY1" fmla="*/ 0 h 1905823"/>
              <a:gd name="connsiteX2" fmla="*/ 1327759 w 1475288"/>
              <a:gd name="connsiteY2" fmla="*/ 0 h 1905823"/>
              <a:gd name="connsiteX3" fmla="*/ 1475288 w 1475288"/>
              <a:gd name="connsiteY3" fmla="*/ 147529 h 1905823"/>
              <a:gd name="connsiteX4" fmla="*/ 1475288 w 1475288"/>
              <a:gd name="connsiteY4" fmla="*/ 1758294 h 1905823"/>
              <a:gd name="connsiteX5" fmla="*/ 1327759 w 1475288"/>
              <a:gd name="connsiteY5" fmla="*/ 1905823 h 1905823"/>
              <a:gd name="connsiteX6" fmla="*/ 147529 w 1475288"/>
              <a:gd name="connsiteY6" fmla="*/ 1905823 h 1905823"/>
              <a:gd name="connsiteX7" fmla="*/ 0 w 1475288"/>
              <a:gd name="connsiteY7" fmla="*/ 1758294 h 1905823"/>
              <a:gd name="connsiteX8" fmla="*/ 0 w 1475288"/>
              <a:gd name="connsiteY8" fmla="*/ 147529 h 190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288" h="1905823">
                <a:moveTo>
                  <a:pt x="0" y="147529"/>
                </a:moveTo>
                <a:cubicBezTo>
                  <a:pt x="0" y="66051"/>
                  <a:pt x="66051" y="0"/>
                  <a:pt x="147529" y="0"/>
                </a:cubicBezTo>
                <a:lnTo>
                  <a:pt x="1327759" y="0"/>
                </a:lnTo>
                <a:cubicBezTo>
                  <a:pt x="1409237" y="0"/>
                  <a:pt x="1475288" y="66051"/>
                  <a:pt x="1475288" y="147529"/>
                </a:cubicBezTo>
                <a:lnTo>
                  <a:pt x="1475288" y="1758294"/>
                </a:lnTo>
                <a:cubicBezTo>
                  <a:pt x="1475288" y="1839772"/>
                  <a:pt x="1409237" y="1905823"/>
                  <a:pt x="1327759" y="1905823"/>
                </a:cubicBezTo>
                <a:lnTo>
                  <a:pt x="147529" y="1905823"/>
                </a:lnTo>
                <a:cubicBezTo>
                  <a:pt x="66051" y="1905823"/>
                  <a:pt x="0" y="1839772"/>
                  <a:pt x="0" y="1758294"/>
                </a:cubicBezTo>
                <a:lnTo>
                  <a:pt x="0" y="147529"/>
                </a:lnTo>
                <a:close/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10" tIns="68610" rIns="81310" bIns="6861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rgbClr val="2E2224">
                    <a:hueOff val="0"/>
                    <a:satOff val="0"/>
                    <a:lumOff val="0"/>
                    <a:alphaOff val="0"/>
                  </a:srgbClr>
                </a:solidFill>
              </a:rPr>
              <a:t>Establish the Kingdom of God in XXX community</a:t>
            </a:r>
            <a:endParaRPr lang="en-US" sz="2000" dirty="0">
              <a:solidFill>
                <a:srgbClr val="2E2224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61625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1625E">
                        <a:tint val="40000"/>
                        <a:satMod val="250000"/>
                      </a:srgbClr>
                    </a:gs>
                    <a:gs pos="9000">
                      <a:srgbClr val="61625E">
                        <a:tint val="52000"/>
                        <a:satMod val="300000"/>
                      </a:srgbClr>
                    </a:gs>
                    <a:gs pos="50000">
                      <a:srgbClr val="61625E">
                        <a:shade val="20000"/>
                        <a:satMod val="300000"/>
                      </a:srgbClr>
                    </a:gs>
                    <a:gs pos="79000">
                      <a:srgbClr val="61625E">
                        <a:tint val="52000"/>
                        <a:satMod val="300000"/>
                      </a:srgbClr>
                    </a:gs>
                    <a:gs pos="100000">
                      <a:srgbClr val="61625E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 levels of “vision”- Picture, big picture and the grand picture</a:t>
            </a:r>
            <a:endParaRPr lang="en-US" sz="2400" b="1" dirty="0">
              <a:ln w="10541" cmpd="sng">
                <a:solidFill>
                  <a:srgbClr val="61625E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61625E">
                      <a:tint val="40000"/>
                      <a:satMod val="250000"/>
                    </a:srgbClr>
                  </a:gs>
                  <a:gs pos="9000">
                    <a:srgbClr val="61625E">
                      <a:tint val="52000"/>
                      <a:satMod val="300000"/>
                    </a:srgbClr>
                  </a:gs>
                  <a:gs pos="50000">
                    <a:srgbClr val="61625E">
                      <a:shade val="20000"/>
                      <a:satMod val="300000"/>
                    </a:srgbClr>
                  </a:gs>
                  <a:gs pos="79000">
                    <a:srgbClr val="61625E">
                      <a:tint val="52000"/>
                      <a:satMod val="300000"/>
                    </a:srgbClr>
                  </a:gs>
                  <a:gs pos="100000">
                    <a:srgbClr val="61625E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78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Vision level 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2800" b="1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Here the vision is related to the institution  itself</a:t>
            </a:r>
          </a:p>
          <a:p>
            <a:endParaRPr lang="en-US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Does not go beyond the walls of the hospital</a:t>
            </a:r>
          </a:p>
          <a:p>
            <a:endParaRPr lang="en-US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E.g. I want this mission hospital to be thriving and prospering spiritually, financially and in human resource</a:t>
            </a:r>
          </a:p>
          <a:p>
            <a:endParaRPr lang="en-US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want this to be a place of excellence!!</a:t>
            </a:r>
          </a:p>
          <a:p>
            <a:endParaRPr lang="en-US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Narrative understanding of “mission hospital”.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5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1817</Words>
  <Application>Microsoft Office PowerPoint</Application>
  <PresentationFormat>On-screen Show (4:3)</PresentationFormat>
  <Paragraphs>406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Soho</vt:lpstr>
      <vt:lpstr>1_Soho</vt:lpstr>
      <vt:lpstr>2_Soho</vt:lpstr>
      <vt:lpstr>3_Soho</vt:lpstr>
      <vt:lpstr>Office Theme</vt:lpstr>
      <vt:lpstr>1_Office Theme</vt:lpstr>
      <vt:lpstr> Mission hospital  A “TRANSFORMATIONAL”  TOOL</vt:lpstr>
      <vt:lpstr>Transformation rather than “evangelism”</vt:lpstr>
      <vt:lpstr>Background of this presentation</vt:lpstr>
      <vt:lpstr>PowerPoint Presentation</vt:lpstr>
      <vt:lpstr>4 fold thesis</vt:lpstr>
      <vt:lpstr>Mission hospital success is  a  Governance issue-   World Council of Churches study</vt:lpstr>
      <vt:lpstr>Where there is no vision people perish</vt:lpstr>
      <vt:lpstr>PowerPoint Presentation</vt:lpstr>
      <vt:lpstr>Vision level I</vt:lpstr>
      <vt:lpstr>Vision level II</vt:lpstr>
      <vt:lpstr>Vision level III</vt:lpstr>
      <vt:lpstr>PowerPoint Presentation</vt:lpstr>
      <vt:lpstr>Healing but with a difference</vt:lpstr>
      <vt:lpstr>Training but with a difference</vt:lpstr>
      <vt:lpstr>Health and development</vt:lpstr>
      <vt:lpstr>Ethics but with a difference</vt:lpstr>
      <vt:lpstr>Our understanding of the poor is “multi-faceted”</vt:lpstr>
      <vt:lpstr>Excellence is different from a secular understanding</vt:lpstr>
      <vt:lpstr>Transformation: Impact evaluation</vt:lpstr>
      <vt:lpstr>IMM-Institute of Medical Missions-run by EMFI</vt:lpstr>
      <vt:lpstr>Training</vt:lpstr>
      <vt:lpstr>Whole person care team training</vt:lpstr>
      <vt:lpstr>Mission update conferences</vt:lpstr>
      <vt:lpstr>Implicitly Christian Demonstration of the gospel</vt:lpstr>
      <vt:lpstr>Explicitly Christian-Proclamation of the gospel</vt:lpstr>
      <vt:lpstr>PowerPoint Presentation</vt:lpstr>
      <vt:lpstr>Questions</vt:lpstr>
      <vt:lpstr>Partnerships</vt:lpstr>
      <vt:lpstr>Keeping the chain of events in mind</vt:lpstr>
      <vt:lpstr>Partnerships</vt:lpstr>
      <vt:lpstr>Examples</vt:lpstr>
      <vt:lpstr>Huge impact</vt:lpstr>
      <vt:lpstr>A Church planter being trained to monitor BP</vt:lpstr>
      <vt:lpstr>A batch of missionaries got trained-TOT </vt:lpstr>
      <vt:lpstr>           Community Lay Leaders Health Certificate Course- 2 year blended learning program  </vt:lpstr>
      <vt:lpstr>Lay Missionaries practicing their art </vt:lpstr>
      <vt:lpstr>Partnerships</vt:lpstr>
      <vt:lpstr>Forging partnerships</vt:lpstr>
      <vt:lpstr>                Government partnerships</vt:lpstr>
      <vt:lpstr>Sustainability</vt:lpstr>
      <vt:lpstr>  Update on Palliative and End of Life Care  </vt:lpstr>
      <vt:lpstr>PowerPoint Presentation</vt:lpstr>
      <vt:lpstr>            Transformed the community</vt:lpstr>
      <vt:lpstr>PowerPoint Presentation</vt:lpstr>
      <vt:lpstr>Issues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 in a Mission hospital context</dc:title>
  <dc:creator>Vinod Shah</dc:creator>
  <cp:lastModifiedBy>Vinod Shah</cp:lastModifiedBy>
  <cp:revision>61</cp:revision>
  <dcterms:created xsi:type="dcterms:W3CDTF">2006-08-16T00:00:00Z</dcterms:created>
  <dcterms:modified xsi:type="dcterms:W3CDTF">2015-05-18T06:09:28Z</dcterms:modified>
</cp:coreProperties>
</file>