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6" r:id="rId5"/>
    <p:sldId id="286" r:id="rId6"/>
    <p:sldId id="287" r:id="rId7"/>
    <p:sldId id="260" r:id="rId8"/>
    <p:sldId id="288" r:id="rId9"/>
    <p:sldId id="273" r:id="rId10"/>
    <p:sldId id="275" r:id="rId11"/>
    <p:sldId id="289" r:id="rId12"/>
    <p:sldId id="272" r:id="rId13"/>
    <p:sldId id="277" r:id="rId14"/>
    <p:sldId id="284" r:id="rId15"/>
    <p:sldId id="263" r:id="rId16"/>
    <p:sldId id="292" r:id="rId17"/>
    <p:sldId id="264" r:id="rId18"/>
    <p:sldId id="274" r:id="rId19"/>
    <p:sldId id="291" r:id="rId20"/>
    <p:sldId id="285" r:id="rId21"/>
    <p:sldId id="283" r:id="rId22"/>
    <p:sldId id="265" r:id="rId23"/>
    <p:sldId id="280" r:id="rId24"/>
    <p:sldId id="290" r:id="rId25"/>
    <p:sldId id="270" r:id="rId26"/>
    <p:sldId id="282" r:id="rId27"/>
    <p:sldId id="281" r:id="rId28"/>
    <p:sldId id="278" r:id="rId29"/>
    <p:sldId id="279" r:id="rId30"/>
    <p:sldId id="261" r:id="rId31"/>
    <p:sldId id="2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CCCC"/>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p:cViewPr>
        <p:scale>
          <a:sx n="70" d="100"/>
          <a:sy n="70" d="100"/>
        </p:scale>
        <p:origin x="-882" y="-120"/>
      </p:cViewPr>
      <p:guideLst>
        <p:guide orient="horz" pos="2160"/>
        <p:guide pos="2880"/>
      </p:guideLst>
    </p:cSldViewPr>
  </p:slideViewPr>
  <p:outlineViewPr>
    <p:cViewPr>
      <p:scale>
        <a:sx n="33" d="100"/>
        <a:sy n="33" d="100"/>
      </p:scale>
      <p:origin x="0" y="13446"/>
    </p:cViewPr>
  </p:outlineViewPr>
  <p:notesTextViewPr>
    <p:cViewPr>
      <p:scale>
        <a:sx n="100" d="100"/>
        <a:sy n="100" d="100"/>
      </p:scale>
      <p:origin x="0" y="0"/>
    </p:cViewPr>
  </p:notesTextViewPr>
  <p:sorterViewPr>
    <p:cViewPr>
      <p:scale>
        <a:sx n="66" d="100"/>
        <a:sy n="66" d="100"/>
      </p:scale>
      <p:origin x="0" y="9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680B5-F47B-4CC1-9AF8-59B0090A3570}" type="doc">
      <dgm:prSet loTypeId="urn:microsoft.com/office/officeart/2005/8/layout/hierarchy4" loCatId="hierarchy" qsTypeId="urn:microsoft.com/office/officeart/2005/8/quickstyle/3d1" qsCatId="3D" csTypeId="urn:microsoft.com/office/officeart/2005/8/colors/colorful5" csCatId="colorful" phldr="1"/>
      <dgm:spPr/>
      <dgm:t>
        <a:bodyPr/>
        <a:lstStyle/>
        <a:p>
          <a:endParaRPr lang="en-US"/>
        </a:p>
      </dgm:t>
    </dgm:pt>
    <dgm:pt modelId="{039CAE76-1B54-4191-99CD-A94069FB7B19}">
      <dgm:prSet phldrT="[Text]" custT="1"/>
      <dgm:spPr>
        <a:solidFill>
          <a:srgbClr val="FFFF66"/>
        </a:solidFill>
      </dgm:spPr>
      <dgm:t>
        <a:bodyPr/>
        <a:lstStyle/>
        <a:p>
          <a:pPr algn="ctr"/>
          <a:r>
            <a:rPr lang="en-US" sz="3200" dirty="0">
              <a:solidFill>
                <a:schemeClr val="accent1"/>
              </a:solidFill>
            </a:rPr>
            <a:t>Strategic </a:t>
          </a:r>
          <a:r>
            <a:rPr lang="en-US" sz="3200" dirty="0" smtClean="0">
              <a:solidFill>
                <a:schemeClr val="accent1"/>
              </a:solidFill>
            </a:rPr>
            <a:t>Plan (Mission, aims, strategies)</a:t>
          </a:r>
          <a:endParaRPr lang="en-US" sz="3200" dirty="0">
            <a:solidFill>
              <a:schemeClr val="accent1"/>
            </a:solidFill>
          </a:endParaRPr>
        </a:p>
      </dgm:t>
    </dgm:pt>
    <dgm:pt modelId="{FE250B1E-BD49-42CD-8882-28435F0F556E}" type="parTrans" cxnId="{21053999-47C7-4602-991B-2B5B1C2F7402}">
      <dgm:prSet/>
      <dgm:spPr/>
      <dgm:t>
        <a:bodyPr/>
        <a:lstStyle/>
        <a:p>
          <a:pPr algn="ctr"/>
          <a:endParaRPr lang="en-US"/>
        </a:p>
      </dgm:t>
    </dgm:pt>
    <dgm:pt modelId="{3369F708-1AA6-4FF6-86EF-74E827BD203C}" type="sibTrans" cxnId="{21053999-47C7-4602-991B-2B5B1C2F7402}">
      <dgm:prSet/>
      <dgm:spPr/>
      <dgm:t>
        <a:bodyPr/>
        <a:lstStyle/>
        <a:p>
          <a:pPr algn="ctr"/>
          <a:endParaRPr lang="en-US"/>
        </a:p>
      </dgm:t>
    </dgm:pt>
    <dgm:pt modelId="{CAC7E2F9-B766-4C25-9881-8CF058FE128C}">
      <dgm:prSet phldrT="[Text]" custT="1"/>
      <dgm:spPr>
        <a:solidFill>
          <a:srgbClr val="00642F"/>
        </a:solidFill>
      </dgm:spPr>
      <dgm:t>
        <a:bodyPr/>
        <a:lstStyle/>
        <a:p>
          <a:pPr algn="ctr"/>
          <a:r>
            <a:rPr lang="en-US" sz="2800"/>
            <a:t>Resources</a:t>
          </a:r>
        </a:p>
      </dgm:t>
    </dgm:pt>
    <dgm:pt modelId="{62382D12-A85A-4B23-8186-2B99F3AC39F4}" type="parTrans" cxnId="{E523D422-5BA9-4887-A133-070B3A84B84E}">
      <dgm:prSet/>
      <dgm:spPr/>
      <dgm:t>
        <a:bodyPr/>
        <a:lstStyle/>
        <a:p>
          <a:pPr algn="ctr"/>
          <a:endParaRPr lang="en-US"/>
        </a:p>
      </dgm:t>
    </dgm:pt>
    <dgm:pt modelId="{222F9A91-C2FA-4B23-B6B1-7541B5FC6D4A}" type="sibTrans" cxnId="{E523D422-5BA9-4887-A133-070B3A84B84E}">
      <dgm:prSet/>
      <dgm:spPr/>
      <dgm:t>
        <a:bodyPr/>
        <a:lstStyle/>
        <a:p>
          <a:pPr algn="ctr"/>
          <a:endParaRPr lang="en-US"/>
        </a:p>
      </dgm:t>
    </dgm:pt>
    <dgm:pt modelId="{473E0C9E-D709-4B9C-90F6-DBEE96931333}">
      <dgm:prSet phldrT="[Text]" custT="1"/>
      <dgm:spPr>
        <a:solidFill>
          <a:srgbClr val="C00000"/>
        </a:solidFill>
      </dgm:spPr>
      <dgm:t>
        <a:bodyPr/>
        <a:lstStyle/>
        <a:p>
          <a:pPr algn="ctr"/>
          <a:r>
            <a:rPr lang="en-US" sz="2800"/>
            <a:t>Capital</a:t>
          </a:r>
          <a:endParaRPr lang="en-US" sz="3200"/>
        </a:p>
      </dgm:t>
    </dgm:pt>
    <dgm:pt modelId="{A3763BDB-549A-494C-95EE-A1573A1989F2}" type="parTrans" cxnId="{D0F838CB-2CF9-4CA0-A3A4-8A85257373E8}">
      <dgm:prSet/>
      <dgm:spPr/>
      <dgm:t>
        <a:bodyPr/>
        <a:lstStyle/>
        <a:p>
          <a:pPr algn="ctr"/>
          <a:endParaRPr lang="en-US"/>
        </a:p>
      </dgm:t>
    </dgm:pt>
    <dgm:pt modelId="{8280CD12-415F-4907-8C4B-3F89F974096A}" type="sibTrans" cxnId="{D0F838CB-2CF9-4CA0-A3A4-8A85257373E8}">
      <dgm:prSet/>
      <dgm:spPr/>
      <dgm:t>
        <a:bodyPr/>
        <a:lstStyle/>
        <a:p>
          <a:pPr algn="ctr"/>
          <a:endParaRPr lang="en-US"/>
        </a:p>
      </dgm:t>
    </dgm:pt>
    <dgm:pt modelId="{6557EC94-5173-4AC4-A867-AFDFA4CCDB2E}">
      <dgm:prSet phldrT="[Text]"/>
      <dgm:spPr>
        <a:solidFill>
          <a:schemeClr val="accent1">
            <a:lumMod val="20000"/>
            <a:lumOff val="80000"/>
            <a:alpha val="90000"/>
          </a:schemeClr>
        </a:solidFill>
      </dgm:spPr>
      <dgm:t>
        <a:bodyPr vert="vert"/>
        <a:lstStyle/>
        <a:p>
          <a:pPr algn="ctr"/>
          <a:r>
            <a:rPr lang="en-US" dirty="0">
              <a:solidFill>
                <a:schemeClr val="accent1"/>
              </a:solidFill>
            </a:rPr>
            <a:t>Academic Support</a:t>
          </a:r>
        </a:p>
      </dgm:t>
    </dgm:pt>
    <dgm:pt modelId="{65E7F46B-7D52-4604-807E-4E9ED802F983}" type="parTrans" cxnId="{244ADFBF-485C-4D17-BA83-54FA6765800C}">
      <dgm:prSet/>
      <dgm:spPr/>
      <dgm:t>
        <a:bodyPr/>
        <a:lstStyle/>
        <a:p>
          <a:pPr algn="ctr"/>
          <a:endParaRPr lang="en-US"/>
        </a:p>
      </dgm:t>
    </dgm:pt>
    <dgm:pt modelId="{56B42184-1257-4521-B31E-AAC83C6A43D3}" type="sibTrans" cxnId="{244ADFBF-485C-4D17-BA83-54FA6765800C}">
      <dgm:prSet/>
      <dgm:spPr/>
      <dgm:t>
        <a:bodyPr/>
        <a:lstStyle/>
        <a:p>
          <a:pPr algn="ctr"/>
          <a:endParaRPr lang="en-US"/>
        </a:p>
      </dgm:t>
    </dgm:pt>
    <dgm:pt modelId="{A04BAA88-E6AE-4E58-A68F-60AACFA07027}">
      <dgm:prSet phldrT="[Text]"/>
      <dgm:spPr>
        <a:solidFill>
          <a:schemeClr val="accent1">
            <a:lumMod val="20000"/>
            <a:lumOff val="80000"/>
            <a:alpha val="90000"/>
          </a:schemeClr>
        </a:solidFill>
      </dgm:spPr>
      <dgm:t>
        <a:bodyPr vert="vert"/>
        <a:lstStyle/>
        <a:p>
          <a:pPr algn="ctr"/>
          <a:r>
            <a:rPr lang="en-US">
              <a:solidFill>
                <a:schemeClr val="accent1"/>
              </a:solidFill>
            </a:rPr>
            <a:t>Student Development</a:t>
          </a:r>
        </a:p>
      </dgm:t>
    </dgm:pt>
    <dgm:pt modelId="{6F17AFD4-1AC6-4F8F-88FC-28F05E6EEF44}" type="parTrans" cxnId="{AC304D94-36F7-4A1C-98E5-BC19BC82788F}">
      <dgm:prSet/>
      <dgm:spPr/>
      <dgm:t>
        <a:bodyPr/>
        <a:lstStyle/>
        <a:p>
          <a:pPr algn="ctr"/>
          <a:endParaRPr lang="en-US"/>
        </a:p>
      </dgm:t>
    </dgm:pt>
    <dgm:pt modelId="{A717B078-89E7-44EB-AA75-A5B984647C9C}" type="sibTrans" cxnId="{AC304D94-36F7-4A1C-98E5-BC19BC82788F}">
      <dgm:prSet/>
      <dgm:spPr/>
      <dgm:t>
        <a:bodyPr/>
        <a:lstStyle/>
        <a:p>
          <a:pPr algn="ctr"/>
          <a:endParaRPr lang="en-US"/>
        </a:p>
      </dgm:t>
    </dgm:pt>
    <dgm:pt modelId="{5C1EEA83-2BC2-4BA6-B05B-1F1086A5EF50}">
      <dgm:prSet phldrT="[Text]"/>
      <dgm:spPr>
        <a:solidFill>
          <a:srgbClr val="99FF99">
            <a:alpha val="89804"/>
          </a:srgbClr>
        </a:solidFill>
      </dgm:spPr>
      <dgm:t>
        <a:bodyPr vert="vert"/>
        <a:lstStyle/>
        <a:p>
          <a:pPr algn="ctr"/>
          <a:r>
            <a:rPr lang="en-US">
              <a:solidFill>
                <a:schemeClr val="accent3"/>
              </a:solidFill>
            </a:rPr>
            <a:t>Budget and Finance</a:t>
          </a:r>
        </a:p>
      </dgm:t>
    </dgm:pt>
    <dgm:pt modelId="{4DC876CA-C8D0-46FF-AAD1-0F3CA22B8895}" type="parTrans" cxnId="{B393F844-CEFA-48EA-BAB5-F5439512281D}">
      <dgm:prSet/>
      <dgm:spPr/>
      <dgm:t>
        <a:bodyPr/>
        <a:lstStyle/>
        <a:p>
          <a:pPr algn="ctr"/>
          <a:endParaRPr lang="en-US"/>
        </a:p>
      </dgm:t>
    </dgm:pt>
    <dgm:pt modelId="{A4AE0A78-3D95-4E38-B46B-94357051CCFC}" type="sibTrans" cxnId="{B393F844-CEFA-48EA-BAB5-F5439512281D}">
      <dgm:prSet/>
      <dgm:spPr/>
      <dgm:t>
        <a:bodyPr/>
        <a:lstStyle/>
        <a:p>
          <a:pPr algn="ctr"/>
          <a:endParaRPr lang="en-US"/>
        </a:p>
      </dgm:t>
    </dgm:pt>
    <dgm:pt modelId="{2E48CA5B-AA33-446E-9DFB-039DFDEBAB1A}">
      <dgm:prSet phldrT="[Text]"/>
      <dgm:spPr>
        <a:solidFill>
          <a:srgbClr val="99FF99">
            <a:alpha val="89804"/>
          </a:srgbClr>
        </a:solidFill>
      </dgm:spPr>
      <dgm:t>
        <a:bodyPr vert="vert"/>
        <a:lstStyle/>
        <a:p>
          <a:pPr algn="ctr"/>
          <a:r>
            <a:rPr lang="en-US">
              <a:solidFill>
                <a:schemeClr val="accent3"/>
              </a:solidFill>
            </a:rPr>
            <a:t>Fund-raisng</a:t>
          </a:r>
        </a:p>
      </dgm:t>
    </dgm:pt>
    <dgm:pt modelId="{784BCA5D-F3F7-4DC4-9FF0-7964B29800D0}" type="parTrans" cxnId="{095E3DA6-C7BB-4C05-9966-C13E0E0F142E}">
      <dgm:prSet/>
      <dgm:spPr/>
      <dgm:t>
        <a:bodyPr/>
        <a:lstStyle/>
        <a:p>
          <a:pPr algn="ctr"/>
          <a:endParaRPr lang="en-US"/>
        </a:p>
      </dgm:t>
    </dgm:pt>
    <dgm:pt modelId="{F3E537EE-B7F6-401E-9A65-239F1692DA1C}" type="sibTrans" cxnId="{095E3DA6-C7BB-4C05-9966-C13E0E0F142E}">
      <dgm:prSet/>
      <dgm:spPr/>
      <dgm:t>
        <a:bodyPr/>
        <a:lstStyle/>
        <a:p>
          <a:pPr algn="ctr"/>
          <a:endParaRPr lang="en-US"/>
        </a:p>
      </dgm:t>
    </dgm:pt>
    <dgm:pt modelId="{EF8542D4-2CA2-4ACE-BB59-400938780508}">
      <dgm:prSet phldrT="[Text]"/>
      <dgm:spPr>
        <a:solidFill>
          <a:srgbClr val="99FF99">
            <a:alpha val="89804"/>
          </a:srgbClr>
        </a:solidFill>
      </dgm:spPr>
      <dgm:t>
        <a:bodyPr vert="vert"/>
        <a:lstStyle/>
        <a:p>
          <a:pPr algn="ctr"/>
          <a:r>
            <a:rPr lang="en-US">
              <a:solidFill>
                <a:schemeClr val="accent3"/>
              </a:solidFill>
            </a:rPr>
            <a:t>Investment</a:t>
          </a:r>
        </a:p>
      </dgm:t>
    </dgm:pt>
    <dgm:pt modelId="{CFD67B65-7BA6-49D9-BBA3-CD843280CB8E}" type="parTrans" cxnId="{DEA23B3F-36A6-4DFD-BFC3-DFA6E1CA07D1}">
      <dgm:prSet/>
      <dgm:spPr/>
      <dgm:t>
        <a:bodyPr/>
        <a:lstStyle/>
        <a:p>
          <a:pPr algn="ctr"/>
          <a:endParaRPr lang="en-US"/>
        </a:p>
      </dgm:t>
    </dgm:pt>
    <dgm:pt modelId="{5E2E1572-C8CC-416F-A6F0-AC37847B71A1}" type="sibTrans" cxnId="{DEA23B3F-36A6-4DFD-BFC3-DFA6E1CA07D1}">
      <dgm:prSet/>
      <dgm:spPr/>
      <dgm:t>
        <a:bodyPr/>
        <a:lstStyle/>
        <a:p>
          <a:pPr algn="ctr"/>
          <a:endParaRPr lang="en-US"/>
        </a:p>
      </dgm:t>
    </dgm:pt>
    <dgm:pt modelId="{D2CF7179-2EB0-4F17-8505-4F2151F2EFAF}">
      <dgm:prSet phldrT="[Text]"/>
      <dgm:spPr>
        <a:solidFill>
          <a:srgbClr val="FFCCCC">
            <a:alpha val="89804"/>
          </a:srgbClr>
        </a:solidFill>
      </dgm:spPr>
      <dgm:t>
        <a:bodyPr vert="vert"/>
        <a:lstStyle/>
        <a:p>
          <a:pPr algn="ctr"/>
          <a:r>
            <a:rPr lang="en-US">
              <a:solidFill>
                <a:srgbClr val="C00000"/>
              </a:solidFill>
            </a:rPr>
            <a:t>New Construction</a:t>
          </a:r>
        </a:p>
      </dgm:t>
    </dgm:pt>
    <dgm:pt modelId="{75D38E1A-D529-46A6-B29D-7971CF5DAEA1}" type="parTrans" cxnId="{1095C2D0-47BA-431D-8D05-2AD2214A77B9}">
      <dgm:prSet/>
      <dgm:spPr/>
      <dgm:t>
        <a:bodyPr/>
        <a:lstStyle/>
        <a:p>
          <a:pPr algn="ctr"/>
          <a:endParaRPr lang="en-US"/>
        </a:p>
      </dgm:t>
    </dgm:pt>
    <dgm:pt modelId="{3FB25EE9-E58C-44AC-9959-841121CC3C28}" type="sibTrans" cxnId="{1095C2D0-47BA-431D-8D05-2AD2214A77B9}">
      <dgm:prSet/>
      <dgm:spPr/>
      <dgm:t>
        <a:bodyPr/>
        <a:lstStyle/>
        <a:p>
          <a:pPr algn="ctr"/>
          <a:endParaRPr lang="en-US"/>
        </a:p>
      </dgm:t>
    </dgm:pt>
    <dgm:pt modelId="{F5E46515-EA26-4186-BB0B-5225F6F97345}">
      <dgm:prSet phldrT="[Text]"/>
      <dgm:spPr>
        <a:solidFill>
          <a:srgbClr val="FFCCCC">
            <a:alpha val="89804"/>
          </a:srgbClr>
        </a:solidFill>
      </dgm:spPr>
      <dgm:t>
        <a:bodyPr vert="vert"/>
        <a:lstStyle/>
        <a:p>
          <a:pPr algn="ctr"/>
          <a:r>
            <a:rPr lang="en-US">
              <a:solidFill>
                <a:srgbClr val="C00000"/>
              </a:solidFill>
            </a:rPr>
            <a:t>Renovation</a:t>
          </a:r>
        </a:p>
      </dgm:t>
    </dgm:pt>
    <dgm:pt modelId="{8D1BC965-A335-4595-A177-61E3F2949B63}" type="parTrans" cxnId="{68AF24B5-C6BD-4EBB-8CA7-B8C367CF68AF}">
      <dgm:prSet/>
      <dgm:spPr/>
      <dgm:t>
        <a:bodyPr/>
        <a:lstStyle/>
        <a:p>
          <a:pPr algn="ctr"/>
          <a:endParaRPr lang="en-US"/>
        </a:p>
      </dgm:t>
    </dgm:pt>
    <dgm:pt modelId="{84F68717-DAFC-48C5-888E-864C2C5E2328}" type="sibTrans" cxnId="{68AF24B5-C6BD-4EBB-8CA7-B8C367CF68AF}">
      <dgm:prSet/>
      <dgm:spPr/>
      <dgm:t>
        <a:bodyPr/>
        <a:lstStyle/>
        <a:p>
          <a:pPr algn="ctr"/>
          <a:endParaRPr lang="en-US"/>
        </a:p>
      </dgm:t>
    </dgm:pt>
    <dgm:pt modelId="{EC5ABCF9-4C51-485E-9FB7-FB5D7B5A4B9B}">
      <dgm:prSet phldrT="[Text]"/>
      <dgm:spPr>
        <a:solidFill>
          <a:srgbClr val="FFCCCC">
            <a:alpha val="89804"/>
          </a:srgbClr>
        </a:solidFill>
      </dgm:spPr>
      <dgm:t>
        <a:bodyPr vert="vert"/>
        <a:lstStyle/>
        <a:p>
          <a:pPr algn="ctr"/>
          <a:r>
            <a:rPr lang="en-US">
              <a:solidFill>
                <a:srgbClr val="C00000"/>
              </a:solidFill>
            </a:rPr>
            <a:t>Technology</a:t>
          </a:r>
        </a:p>
      </dgm:t>
    </dgm:pt>
    <dgm:pt modelId="{AE3DDAA6-2430-4606-91B1-D8ECF9A50757}" type="parTrans" cxnId="{3B5DAE00-9B6C-4F76-B9B0-98DBB6343166}">
      <dgm:prSet/>
      <dgm:spPr/>
      <dgm:t>
        <a:bodyPr/>
        <a:lstStyle/>
        <a:p>
          <a:pPr algn="ctr"/>
          <a:endParaRPr lang="en-US"/>
        </a:p>
      </dgm:t>
    </dgm:pt>
    <dgm:pt modelId="{BA0FBB7C-EB3C-475A-A248-D9F4A737D193}" type="sibTrans" cxnId="{3B5DAE00-9B6C-4F76-B9B0-98DBB6343166}">
      <dgm:prSet/>
      <dgm:spPr/>
      <dgm:t>
        <a:bodyPr/>
        <a:lstStyle/>
        <a:p>
          <a:pPr algn="ctr"/>
          <a:endParaRPr lang="en-US"/>
        </a:p>
      </dgm:t>
    </dgm:pt>
    <dgm:pt modelId="{E710B29B-96A5-47AF-A973-813CC2FD5F6B}">
      <dgm:prSet phldrT="[Text]"/>
      <dgm:spPr>
        <a:solidFill>
          <a:srgbClr val="FFCCCC">
            <a:alpha val="89804"/>
          </a:srgbClr>
        </a:solidFill>
      </dgm:spPr>
      <dgm:t>
        <a:bodyPr vert="vert"/>
        <a:lstStyle/>
        <a:p>
          <a:pPr algn="ctr"/>
          <a:r>
            <a:rPr lang="en-US" dirty="0">
              <a:solidFill>
                <a:srgbClr val="C00000"/>
              </a:solidFill>
            </a:rPr>
            <a:t>Infrastructure</a:t>
          </a:r>
        </a:p>
      </dgm:t>
    </dgm:pt>
    <dgm:pt modelId="{1A43E0E2-B943-41C3-B1B5-5A4A02DB3F76}" type="parTrans" cxnId="{ADAE69DC-094D-4FCF-9CDE-5840840E0F7E}">
      <dgm:prSet/>
      <dgm:spPr/>
      <dgm:t>
        <a:bodyPr/>
        <a:lstStyle/>
        <a:p>
          <a:pPr algn="ctr"/>
          <a:endParaRPr lang="en-US"/>
        </a:p>
      </dgm:t>
    </dgm:pt>
    <dgm:pt modelId="{17F82BFB-91AB-4CFB-A05D-A5D7510952E6}" type="sibTrans" cxnId="{ADAE69DC-094D-4FCF-9CDE-5840840E0F7E}">
      <dgm:prSet/>
      <dgm:spPr/>
      <dgm:t>
        <a:bodyPr/>
        <a:lstStyle/>
        <a:p>
          <a:pPr algn="ctr"/>
          <a:endParaRPr lang="en-US"/>
        </a:p>
      </dgm:t>
    </dgm:pt>
    <dgm:pt modelId="{1305FF0C-87D7-498A-8F9C-A2268E41D0FE}">
      <dgm:prSet phldrT="[Text]" custT="1"/>
      <dgm:spPr>
        <a:solidFill>
          <a:srgbClr val="002060"/>
        </a:solidFill>
      </dgm:spPr>
      <dgm:t>
        <a:bodyPr/>
        <a:lstStyle/>
        <a:p>
          <a:pPr algn="ctr"/>
          <a:r>
            <a:rPr lang="en-US" sz="2800"/>
            <a:t>Program</a:t>
          </a:r>
        </a:p>
      </dgm:t>
    </dgm:pt>
    <dgm:pt modelId="{7B591A62-560E-4D02-A2BF-A24FD4FB6693}" type="parTrans" cxnId="{DC84BC20-9B87-4D33-A0AD-D31EDEF9F97C}">
      <dgm:prSet/>
      <dgm:spPr/>
      <dgm:t>
        <a:bodyPr/>
        <a:lstStyle/>
        <a:p>
          <a:pPr algn="ctr"/>
          <a:endParaRPr lang="en-US"/>
        </a:p>
      </dgm:t>
    </dgm:pt>
    <dgm:pt modelId="{7181F424-1806-4463-8172-F8D13C7CDA04}" type="sibTrans" cxnId="{DC84BC20-9B87-4D33-A0AD-D31EDEF9F97C}">
      <dgm:prSet/>
      <dgm:spPr/>
      <dgm:t>
        <a:bodyPr/>
        <a:lstStyle/>
        <a:p>
          <a:pPr algn="ctr"/>
          <a:endParaRPr lang="en-US"/>
        </a:p>
      </dgm:t>
    </dgm:pt>
    <dgm:pt modelId="{F16CE9A2-EF3F-4FFC-9C24-C49C06116577}">
      <dgm:prSet phldrT="[Text]"/>
      <dgm:spPr>
        <a:solidFill>
          <a:schemeClr val="accent1">
            <a:lumMod val="20000"/>
            <a:lumOff val="80000"/>
            <a:alpha val="90000"/>
          </a:schemeClr>
        </a:solidFill>
      </dgm:spPr>
      <dgm:t>
        <a:bodyPr vert="vert"/>
        <a:lstStyle/>
        <a:p>
          <a:pPr algn="ctr"/>
          <a:r>
            <a:rPr lang="en-US">
              <a:solidFill>
                <a:schemeClr val="accent1"/>
              </a:solidFill>
            </a:rPr>
            <a:t>Academic Program</a:t>
          </a:r>
        </a:p>
      </dgm:t>
    </dgm:pt>
    <dgm:pt modelId="{175B61C5-0FCB-4248-A719-B0AD6F331D26}" type="parTrans" cxnId="{0F123C27-1B84-4AD3-9616-A6175D44AC3A}">
      <dgm:prSet/>
      <dgm:spPr/>
      <dgm:t>
        <a:bodyPr/>
        <a:lstStyle/>
        <a:p>
          <a:pPr algn="ctr"/>
          <a:endParaRPr lang="en-US"/>
        </a:p>
      </dgm:t>
    </dgm:pt>
    <dgm:pt modelId="{44882DC9-9445-46FA-BE3F-308BD6C3A6C5}" type="sibTrans" cxnId="{0F123C27-1B84-4AD3-9616-A6175D44AC3A}">
      <dgm:prSet/>
      <dgm:spPr/>
      <dgm:t>
        <a:bodyPr/>
        <a:lstStyle/>
        <a:p>
          <a:pPr algn="ctr"/>
          <a:endParaRPr lang="en-US"/>
        </a:p>
      </dgm:t>
    </dgm:pt>
    <dgm:pt modelId="{F83B617A-9478-4A65-BA3A-7106B36E127C}">
      <dgm:prSet phldrT="[Text]" custT="1"/>
      <dgm:spPr>
        <a:solidFill>
          <a:srgbClr val="FF4747">
            <a:alpha val="89804"/>
          </a:srgbClr>
        </a:solidFill>
      </dgm:spPr>
      <dgm:t>
        <a:bodyPr/>
        <a:lstStyle/>
        <a:p>
          <a:pPr algn="ctr"/>
          <a:r>
            <a:rPr lang="en-US" sz="1800" b="1" dirty="0" smtClean="0">
              <a:solidFill>
                <a:srgbClr val="C00000"/>
              </a:solidFill>
            </a:rPr>
            <a:t>Master </a:t>
          </a:r>
          <a:r>
            <a:rPr lang="en-US" sz="1800" b="1" dirty="0">
              <a:solidFill>
                <a:srgbClr val="C00000"/>
              </a:solidFill>
            </a:rPr>
            <a:t>Plan</a:t>
          </a:r>
        </a:p>
      </dgm:t>
    </dgm:pt>
    <dgm:pt modelId="{9937B08B-9306-4B59-926D-2A719301174F}" type="parTrans" cxnId="{40FC46B9-834C-4E84-BECC-F6BE9D1E3AD9}">
      <dgm:prSet/>
      <dgm:spPr/>
      <dgm:t>
        <a:bodyPr/>
        <a:lstStyle/>
        <a:p>
          <a:pPr algn="ctr"/>
          <a:endParaRPr lang="en-US"/>
        </a:p>
      </dgm:t>
    </dgm:pt>
    <dgm:pt modelId="{C67EBC05-5F6B-493A-B4FF-F7A34C90E4E4}" type="sibTrans" cxnId="{40FC46B9-834C-4E84-BECC-F6BE9D1E3AD9}">
      <dgm:prSet/>
      <dgm:spPr/>
      <dgm:t>
        <a:bodyPr/>
        <a:lstStyle/>
        <a:p>
          <a:pPr algn="ctr"/>
          <a:endParaRPr lang="en-US"/>
        </a:p>
      </dgm:t>
    </dgm:pt>
    <dgm:pt modelId="{9C5A889C-A328-492A-987A-312E8BE45F9A}">
      <dgm:prSet phldrT="[Text]" custT="1"/>
      <dgm:spPr>
        <a:solidFill>
          <a:srgbClr val="00E25B">
            <a:alpha val="89804"/>
          </a:srgbClr>
        </a:solidFill>
      </dgm:spPr>
      <dgm:t>
        <a:bodyPr/>
        <a:lstStyle/>
        <a:p>
          <a:pPr algn="ctr"/>
          <a:r>
            <a:rPr lang="en-US" sz="1800" b="1">
              <a:solidFill>
                <a:schemeClr val="accent3"/>
              </a:solidFill>
            </a:rPr>
            <a:t>Development Plan</a:t>
          </a:r>
        </a:p>
      </dgm:t>
    </dgm:pt>
    <dgm:pt modelId="{75508045-B920-41D2-B961-9A9C82EDBB27}" type="parTrans" cxnId="{1677AF25-4938-49A6-820E-68BAF7E0BD99}">
      <dgm:prSet/>
      <dgm:spPr/>
      <dgm:t>
        <a:bodyPr/>
        <a:lstStyle/>
        <a:p>
          <a:pPr algn="ctr"/>
          <a:endParaRPr lang="en-US"/>
        </a:p>
      </dgm:t>
    </dgm:pt>
    <dgm:pt modelId="{8E1EC1F7-0266-4D6D-8D91-FFEBFB752458}" type="sibTrans" cxnId="{1677AF25-4938-49A6-820E-68BAF7E0BD99}">
      <dgm:prSet/>
      <dgm:spPr/>
      <dgm:t>
        <a:bodyPr/>
        <a:lstStyle/>
        <a:p>
          <a:pPr algn="ctr"/>
          <a:endParaRPr lang="en-US"/>
        </a:p>
      </dgm:t>
    </dgm:pt>
    <dgm:pt modelId="{6D7E5C2D-8063-40E7-AAF6-6396CBB75BFE}">
      <dgm:prSet phldrT="[Text]"/>
      <dgm:spPr>
        <a:solidFill>
          <a:srgbClr val="99FF99">
            <a:alpha val="89804"/>
          </a:srgbClr>
        </a:solidFill>
      </dgm:spPr>
      <dgm:t>
        <a:bodyPr vert="vert"/>
        <a:lstStyle/>
        <a:p>
          <a:pPr algn="ctr"/>
          <a:r>
            <a:rPr lang="en-US" dirty="0">
              <a:solidFill>
                <a:schemeClr val="accent3"/>
              </a:solidFill>
            </a:rPr>
            <a:t>Human Resources</a:t>
          </a:r>
        </a:p>
      </dgm:t>
    </dgm:pt>
    <dgm:pt modelId="{32F1CCDC-FAD0-42E6-BA80-4FAFC288C21B}" type="parTrans" cxnId="{41E055FA-D840-45F6-9D27-D10856FFF131}">
      <dgm:prSet/>
      <dgm:spPr/>
      <dgm:t>
        <a:bodyPr/>
        <a:lstStyle/>
        <a:p>
          <a:pPr algn="ctr"/>
          <a:endParaRPr lang="en-US"/>
        </a:p>
      </dgm:t>
    </dgm:pt>
    <dgm:pt modelId="{215F50A2-B043-4823-A9B2-52499B358FE3}" type="sibTrans" cxnId="{41E055FA-D840-45F6-9D27-D10856FFF131}">
      <dgm:prSet/>
      <dgm:spPr/>
      <dgm:t>
        <a:bodyPr/>
        <a:lstStyle/>
        <a:p>
          <a:pPr algn="ctr"/>
          <a:endParaRPr lang="en-US"/>
        </a:p>
      </dgm:t>
    </dgm:pt>
    <dgm:pt modelId="{C54AEAB6-6453-4276-A00A-598536C1A779}">
      <dgm:prSet phldrT="[Text]" custT="1"/>
      <dgm:spPr>
        <a:solidFill>
          <a:schemeClr val="accent1">
            <a:lumMod val="60000"/>
            <a:lumOff val="40000"/>
            <a:alpha val="90000"/>
          </a:schemeClr>
        </a:solidFill>
      </dgm:spPr>
      <dgm:t>
        <a:bodyPr/>
        <a:lstStyle/>
        <a:p>
          <a:pPr algn="ctr"/>
          <a:r>
            <a:rPr lang="en-US" sz="1800" b="1" dirty="0">
              <a:solidFill>
                <a:schemeClr val="accent1"/>
              </a:solidFill>
            </a:rPr>
            <a:t>Education Philosophy</a:t>
          </a:r>
        </a:p>
      </dgm:t>
    </dgm:pt>
    <dgm:pt modelId="{3F01D7C0-66A7-44AD-84FC-93062E11BF3F}" type="sibTrans" cxnId="{BE7BF0A2-E9B6-419A-AADF-E136155CD5F4}">
      <dgm:prSet/>
      <dgm:spPr/>
      <dgm:t>
        <a:bodyPr/>
        <a:lstStyle/>
        <a:p>
          <a:pPr algn="ctr"/>
          <a:endParaRPr lang="en-US"/>
        </a:p>
      </dgm:t>
    </dgm:pt>
    <dgm:pt modelId="{41A6E96C-0939-494B-B009-CCBCB4DC4029}" type="parTrans" cxnId="{BE7BF0A2-E9B6-419A-AADF-E136155CD5F4}">
      <dgm:prSet/>
      <dgm:spPr/>
      <dgm:t>
        <a:bodyPr/>
        <a:lstStyle/>
        <a:p>
          <a:pPr algn="ctr"/>
          <a:endParaRPr lang="en-US"/>
        </a:p>
      </dgm:t>
    </dgm:pt>
    <dgm:pt modelId="{1223B041-4FA5-43E2-892E-F9B4FE244ADA}">
      <dgm:prSet phldrT="[Text]"/>
      <dgm:spPr>
        <a:solidFill>
          <a:schemeClr val="accent1">
            <a:lumMod val="20000"/>
            <a:lumOff val="80000"/>
            <a:alpha val="90000"/>
          </a:schemeClr>
        </a:solidFill>
      </dgm:spPr>
      <dgm:t>
        <a:bodyPr vert="vert"/>
        <a:lstStyle/>
        <a:p>
          <a:pPr algn="ctr"/>
          <a:r>
            <a:rPr lang="en-US">
              <a:solidFill>
                <a:schemeClr val="accent1"/>
              </a:solidFill>
            </a:rPr>
            <a:t>Research</a:t>
          </a:r>
        </a:p>
      </dgm:t>
    </dgm:pt>
    <dgm:pt modelId="{4124EBB1-8B16-439B-A247-FA67F1566EB1}" type="parTrans" cxnId="{E1B58FFA-8AB2-4B21-86E3-1964C0C8A15C}">
      <dgm:prSet/>
      <dgm:spPr/>
      <dgm:t>
        <a:bodyPr/>
        <a:lstStyle/>
        <a:p>
          <a:pPr algn="ctr"/>
          <a:endParaRPr lang="en-US"/>
        </a:p>
      </dgm:t>
    </dgm:pt>
    <dgm:pt modelId="{4BD1D5C0-7DDA-4A5D-992B-C28CB3C62EAD}" type="sibTrans" cxnId="{E1B58FFA-8AB2-4B21-86E3-1964C0C8A15C}">
      <dgm:prSet/>
      <dgm:spPr/>
      <dgm:t>
        <a:bodyPr/>
        <a:lstStyle/>
        <a:p>
          <a:pPr algn="ctr"/>
          <a:endParaRPr lang="en-US"/>
        </a:p>
      </dgm:t>
    </dgm:pt>
    <dgm:pt modelId="{9C9C3942-FB9A-453E-890C-CD212C818759}" type="pres">
      <dgm:prSet presAssocID="{C49680B5-F47B-4CC1-9AF8-59B0090A3570}" presName="Name0" presStyleCnt="0">
        <dgm:presLayoutVars>
          <dgm:chPref val="1"/>
          <dgm:dir/>
          <dgm:animOne val="branch"/>
          <dgm:animLvl val="lvl"/>
          <dgm:resizeHandles/>
        </dgm:presLayoutVars>
      </dgm:prSet>
      <dgm:spPr/>
      <dgm:t>
        <a:bodyPr/>
        <a:lstStyle/>
        <a:p>
          <a:endParaRPr lang="en-US"/>
        </a:p>
      </dgm:t>
    </dgm:pt>
    <dgm:pt modelId="{ADE421B7-1899-4612-89A1-A5D40F933978}" type="pres">
      <dgm:prSet presAssocID="{039CAE76-1B54-4191-99CD-A94069FB7B19}" presName="vertOne" presStyleCnt="0"/>
      <dgm:spPr/>
      <dgm:t>
        <a:bodyPr/>
        <a:lstStyle/>
        <a:p>
          <a:endParaRPr lang="en-US"/>
        </a:p>
      </dgm:t>
    </dgm:pt>
    <dgm:pt modelId="{72E3B7B0-A49D-479D-B46D-B3EA9E2B7BCE}" type="pres">
      <dgm:prSet presAssocID="{039CAE76-1B54-4191-99CD-A94069FB7B19}" presName="txOne" presStyleLbl="node0" presStyleIdx="0" presStyleCnt="1" custScaleY="36725" custLinFactNeighborX="-75" custLinFactNeighborY="-483">
        <dgm:presLayoutVars>
          <dgm:chPref val="3"/>
        </dgm:presLayoutVars>
      </dgm:prSet>
      <dgm:spPr/>
      <dgm:t>
        <a:bodyPr/>
        <a:lstStyle/>
        <a:p>
          <a:endParaRPr lang="en-US"/>
        </a:p>
      </dgm:t>
    </dgm:pt>
    <dgm:pt modelId="{4A2D1B18-208E-43BA-9C19-735DFFC60224}" type="pres">
      <dgm:prSet presAssocID="{039CAE76-1B54-4191-99CD-A94069FB7B19}" presName="parTransOne" presStyleCnt="0"/>
      <dgm:spPr/>
      <dgm:t>
        <a:bodyPr/>
        <a:lstStyle/>
        <a:p>
          <a:endParaRPr lang="en-US"/>
        </a:p>
      </dgm:t>
    </dgm:pt>
    <dgm:pt modelId="{F6FEE2BD-FDE7-4356-B907-AAEC119E464E}" type="pres">
      <dgm:prSet presAssocID="{039CAE76-1B54-4191-99CD-A94069FB7B19}" presName="horzOne" presStyleCnt="0"/>
      <dgm:spPr/>
      <dgm:t>
        <a:bodyPr/>
        <a:lstStyle/>
        <a:p>
          <a:endParaRPr lang="en-US"/>
        </a:p>
      </dgm:t>
    </dgm:pt>
    <dgm:pt modelId="{961BE4A9-7DAA-4714-83D4-4BE982E83EBD}" type="pres">
      <dgm:prSet presAssocID="{1305FF0C-87D7-498A-8F9C-A2268E41D0FE}" presName="vertTwo" presStyleCnt="0"/>
      <dgm:spPr/>
      <dgm:t>
        <a:bodyPr/>
        <a:lstStyle/>
        <a:p>
          <a:endParaRPr lang="en-US"/>
        </a:p>
      </dgm:t>
    </dgm:pt>
    <dgm:pt modelId="{620B8305-8C57-4826-A02E-3EF9E5A80605}" type="pres">
      <dgm:prSet presAssocID="{1305FF0C-87D7-498A-8F9C-A2268E41D0FE}" presName="txTwo" presStyleLbl="node2" presStyleIdx="0" presStyleCnt="3" custScaleY="38879">
        <dgm:presLayoutVars>
          <dgm:chPref val="3"/>
        </dgm:presLayoutVars>
      </dgm:prSet>
      <dgm:spPr/>
      <dgm:t>
        <a:bodyPr/>
        <a:lstStyle/>
        <a:p>
          <a:endParaRPr lang="en-US"/>
        </a:p>
      </dgm:t>
    </dgm:pt>
    <dgm:pt modelId="{D48191A9-A0CD-4139-83BF-3D2981F29C9A}" type="pres">
      <dgm:prSet presAssocID="{1305FF0C-87D7-498A-8F9C-A2268E41D0FE}" presName="parTransTwo" presStyleCnt="0"/>
      <dgm:spPr/>
      <dgm:t>
        <a:bodyPr/>
        <a:lstStyle/>
        <a:p>
          <a:endParaRPr lang="en-US"/>
        </a:p>
      </dgm:t>
    </dgm:pt>
    <dgm:pt modelId="{EA9654EC-93CF-41AC-9503-4D85BBD47B01}" type="pres">
      <dgm:prSet presAssocID="{1305FF0C-87D7-498A-8F9C-A2268E41D0FE}" presName="horzTwo" presStyleCnt="0"/>
      <dgm:spPr/>
      <dgm:t>
        <a:bodyPr/>
        <a:lstStyle/>
        <a:p>
          <a:endParaRPr lang="en-US"/>
        </a:p>
      </dgm:t>
    </dgm:pt>
    <dgm:pt modelId="{823554C6-1282-43FB-BCD8-4451E4705D1B}" type="pres">
      <dgm:prSet presAssocID="{C54AEAB6-6453-4276-A00A-598536C1A779}" presName="vertThree" presStyleCnt="0"/>
      <dgm:spPr/>
      <dgm:t>
        <a:bodyPr/>
        <a:lstStyle/>
        <a:p>
          <a:endParaRPr lang="en-US"/>
        </a:p>
      </dgm:t>
    </dgm:pt>
    <dgm:pt modelId="{7F6D1A23-1E64-4310-A6CB-C42C1738DF86}" type="pres">
      <dgm:prSet presAssocID="{C54AEAB6-6453-4276-A00A-598536C1A779}" presName="txThree" presStyleLbl="node3" presStyleIdx="0" presStyleCnt="3" custScaleY="28652">
        <dgm:presLayoutVars>
          <dgm:chPref val="3"/>
        </dgm:presLayoutVars>
      </dgm:prSet>
      <dgm:spPr/>
      <dgm:t>
        <a:bodyPr/>
        <a:lstStyle/>
        <a:p>
          <a:endParaRPr lang="en-US"/>
        </a:p>
      </dgm:t>
    </dgm:pt>
    <dgm:pt modelId="{2483C15E-9F2D-4D94-A595-6AE63766B0EE}" type="pres">
      <dgm:prSet presAssocID="{C54AEAB6-6453-4276-A00A-598536C1A779}" presName="parTransThree" presStyleCnt="0"/>
      <dgm:spPr/>
      <dgm:t>
        <a:bodyPr/>
        <a:lstStyle/>
        <a:p>
          <a:endParaRPr lang="en-US"/>
        </a:p>
      </dgm:t>
    </dgm:pt>
    <dgm:pt modelId="{44DF84A6-012E-4B9B-B960-D8673A5AB3BC}" type="pres">
      <dgm:prSet presAssocID="{C54AEAB6-6453-4276-A00A-598536C1A779}" presName="horzThree" presStyleCnt="0"/>
      <dgm:spPr/>
      <dgm:t>
        <a:bodyPr/>
        <a:lstStyle/>
        <a:p>
          <a:endParaRPr lang="en-US"/>
        </a:p>
      </dgm:t>
    </dgm:pt>
    <dgm:pt modelId="{B12C7A3D-E8DF-4753-827E-BF5A44BCCBA7}" type="pres">
      <dgm:prSet presAssocID="{F16CE9A2-EF3F-4FFC-9C24-C49C06116577}" presName="vertFour" presStyleCnt="0">
        <dgm:presLayoutVars>
          <dgm:chPref val="3"/>
        </dgm:presLayoutVars>
      </dgm:prSet>
      <dgm:spPr/>
      <dgm:t>
        <a:bodyPr/>
        <a:lstStyle/>
        <a:p>
          <a:endParaRPr lang="en-US"/>
        </a:p>
      </dgm:t>
    </dgm:pt>
    <dgm:pt modelId="{D08D01F3-CC25-4B45-BCC5-76D9B31D8FCE}" type="pres">
      <dgm:prSet presAssocID="{F16CE9A2-EF3F-4FFC-9C24-C49C06116577}" presName="txFour" presStyleLbl="node4" presStyleIdx="0" presStyleCnt="12">
        <dgm:presLayoutVars>
          <dgm:chPref val="3"/>
        </dgm:presLayoutVars>
      </dgm:prSet>
      <dgm:spPr/>
      <dgm:t>
        <a:bodyPr/>
        <a:lstStyle/>
        <a:p>
          <a:endParaRPr lang="en-US"/>
        </a:p>
      </dgm:t>
    </dgm:pt>
    <dgm:pt modelId="{A945B6C4-609E-40F8-B4A2-7F61C35DB3BA}" type="pres">
      <dgm:prSet presAssocID="{F16CE9A2-EF3F-4FFC-9C24-C49C06116577}" presName="horzFour" presStyleCnt="0"/>
      <dgm:spPr/>
      <dgm:t>
        <a:bodyPr/>
        <a:lstStyle/>
        <a:p>
          <a:endParaRPr lang="en-US"/>
        </a:p>
      </dgm:t>
    </dgm:pt>
    <dgm:pt modelId="{3285D7EB-10C6-4E77-B329-BDC35CFAB4BF}" type="pres">
      <dgm:prSet presAssocID="{44882DC9-9445-46FA-BE3F-308BD6C3A6C5}" presName="sibSpaceFour" presStyleCnt="0"/>
      <dgm:spPr/>
      <dgm:t>
        <a:bodyPr/>
        <a:lstStyle/>
        <a:p>
          <a:endParaRPr lang="en-US"/>
        </a:p>
      </dgm:t>
    </dgm:pt>
    <dgm:pt modelId="{6F58E852-0516-44C4-B668-25B532B986AF}" type="pres">
      <dgm:prSet presAssocID="{6557EC94-5173-4AC4-A867-AFDFA4CCDB2E}" presName="vertFour" presStyleCnt="0">
        <dgm:presLayoutVars>
          <dgm:chPref val="3"/>
        </dgm:presLayoutVars>
      </dgm:prSet>
      <dgm:spPr/>
      <dgm:t>
        <a:bodyPr/>
        <a:lstStyle/>
        <a:p>
          <a:endParaRPr lang="en-US"/>
        </a:p>
      </dgm:t>
    </dgm:pt>
    <dgm:pt modelId="{B262A82B-0FC1-4A4B-8214-84F76C6ACE17}" type="pres">
      <dgm:prSet presAssocID="{6557EC94-5173-4AC4-A867-AFDFA4CCDB2E}" presName="txFour" presStyleLbl="node4" presStyleIdx="1" presStyleCnt="12">
        <dgm:presLayoutVars>
          <dgm:chPref val="3"/>
        </dgm:presLayoutVars>
      </dgm:prSet>
      <dgm:spPr/>
      <dgm:t>
        <a:bodyPr/>
        <a:lstStyle/>
        <a:p>
          <a:endParaRPr lang="en-US"/>
        </a:p>
      </dgm:t>
    </dgm:pt>
    <dgm:pt modelId="{B806031A-784B-4F48-B3EA-90263A4E1EEC}" type="pres">
      <dgm:prSet presAssocID="{6557EC94-5173-4AC4-A867-AFDFA4CCDB2E}" presName="horzFour" presStyleCnt="0"/>
      <dgm:spPr/>
      <dgm:t>
        <a:bodyPr/>
        <a:lstStyle/>
        <a:p>
          <a:endParaRPr lang="en-US"/>
        </a:p>
      </dgm:t>
    </dgm:pt>
    <dgm:pt modelId="{00361C8B-F8FF-43EB-8D30-AA04AA13F5B5}" type="pres">
      <dgm:prSet presAssocID="{56B42184-1257-4521-B31E-AAC83C6A43D3}" presName="sibSpaceFour" presStyleCnt="0"/>
      <dgm:spPr/>
      <dgm:t>
        <a:bodyPr/>
        <a:lstStyle/>
        <a:p>
          <a:endParaRPr lang="en-US"/>
        </a:p>
      </dgm:t>
    </dgm:pt>
    <dgm:pt modelId="{F90B0D2E-D226-4B0B-9272-FFB5D767A9E8}" type="pres">
      <dgm:prSet presAssocID="{A04BAA88-E6AE-4E58-A68F-60AACFA07027}" presName="vertFour" presStyleCnt="0">
        <dgm:presLayoutVars>
          <dgm:chPref val="3"/>
        </dgm:presLayoutVars>
      </dgm:prSet>
      <dgm:spPr/>
      <dgm:t>
        <a:bodyPr/>
        <a:lstStyle/>
        <a:p>
          <a:endParaRPr lang="en-US"/>
        </a:p>
      </dgm:t>
    </dgm:pt>
    <dgm:pt modelId="{ED956F9F-0396-481B-ABDF-BE40DA104C42}" type="pres">
      <dgm:prSet presAssocID="{A04BAA88-E6AE-4E58-A68F-60AACFA07027}" presName="txFour" presStyleLbl="node4" presStyleIdx="2" presStyleCnt="12">
        <dgm:presLayoutVars>
          <dgm:chPref val="3"/>
        </dgm:presLayoutVars>
      </dgm:prSet>
      <dgm:spPr/>
      <dgm:t>
        <a:bodyPr/>
        <a:lstStyle/>
        <a:p>
          <a:endParaRPr lang="en-US"/>
        </a:p>
      </dgm:t>
    </dgm:pt>
    <dgm:pt modelId="{6CAC9BD3-CA9C-44FE-BE6F-BFD7D9E89B15}" type="pres">
      <dgm:prSet presAssocID="{A04BAA88-E6AE-4E58-A68F-60AACFA07027}" presName="horzFour" presStyleCnt="0"/>
      <dgm:spPr/>
      <dgm:t>
        <a:bodyPr/>
        <a:lstStyle/>
        <a:p>
          <a:endParaRPr lang="en-US"/>
        </a:p>
      </dgm:t>
    </dgm:pt>
    <dgm:pt modelId="{3B27D706-5866-4A69-AF51-ADDAC1F7BA4B}" type="pres">
      <dgm:prSet presAssocID="{A717B078-89E7-44EB-AA75-A5B984647C9C}" presName="sibSpaceFour" presStyleCnt="0"/>
      <dgm:spPr/>
      <dgm:t>
        <a:bodyPr/>
        <a:lstStyle/>
        <a:p>
          <a:endParaRPr lang="en-US"/>
        </a:p>
      </dgm:t>
    </dgm:pt>
    <dgm:pt modelId="{E89D9D84-39E0-4322-8832-837554866BA4}" type="pres">
      <dgm:prSet presAssocID="{1223B041-4FA5-43E2-892E-F9B4FE244ADA}" presName="vertFour" presStyleCnt="0">
        <dgm:presLayoutVars>
          <dgm:chPref val="3"/>
        </dgm:presLayoutVars>
      </dgm:prSet>
      <dgm:spPr/>
      <dgm:t>
        <a:bodyPr/>
        <a:lstStyle/>
        <a:p>
          <a:endParaRPr lang="en-US"/>
        </a:p>
      </dgm:t>
    </dgm:pt>
    <dgm:pt modelId="{9109B4EA-68FC-4424-9C44-F295ED282D72}" type="pres">
      <dgm:prSet presAssocID="{1223B041-4FA5-43E2-892E-F9B4FE244ADA}" presName="txFour" presStyleLbl="node4" presStyleIdx="3" presStyleCnt="12">
        <dgm:presLayoutVars>
          <dgm:chPref val="3"/>
        </dgm:presLayoutVars>
      </dgm:prSet>
      <dgm:spPr/>
      <dgm:t>
        <a:bodyPr/>
        <a:lstStyle/>
        <a:p>
          <a:endParaRPr lang="en-US"/>
        </a:p>
      </dgm:t>
    </dgm:pt>
    <dgm:pt modelId="{118D9BB6-11B0-40B9-9268-97137C3F1012}" type="pres">
      <dgm:prSet presAssocID="{1223B041-4FA5-43E2-892E-F9B4FE244ADA}" presName="horzFour" presStyleCnt="0"/>
      <dgm:spPr/>
      <dgm:t>
        <a:bodyPr/>
        <a:lstStyle/>
        <a:p>
          <a:endParaRPr lang="en-US"/>
        </a:p>
      </dgm:t>
    </dgm:pt>
    <dgm:pt modelId="{9A019779-F67E-4004-BC3E-702566837281}" type="pres">
      <dgm:prSet presAssocID="{7181F424-1806-4463-8172-F8D13C7CDA04}" presName="sibSpaceTwo" presStyleCnt="0"/>
      <dgm:spPr/>
      <dgm:t>
        <a:bodyPr/>
        <a:lstStyle/>
        <a:p>
          <a:endParaRPr lang="en-US"/>
        </a:p>
      </dgm:t>
    </dgm:pt>
    <dgm:pt modelId="{84E85CDF-CFA4-435B-918A-CC8EF93D5FF6}" type="pres">
      <dgm:prSet presAssocID="{CAC7E2F9-B766-4C25-9881-8CF058FE128C}" presName="vertTwo" presStyleCnt="0"/>
      <dgm:spPr/>
      <dgm:t>
        <a:bodyPr/>
        <a:lstStyle/>
        <a:p>
          <a:endParaRPr lang="en-US"/>
        </a:p>
      </dgm:t>
    </dgm:pt>
    <dgm:pt modelId="{809A698A-2733-4F75-BC44-6CEFA26A6D1B}" type="pres">
      <dgm:prSet presAssocID="{CAC7E2F9-B766-4C25-9881-8CF058FE128C}" presName="txTwo" presStyleLbl="node2" presStyleIdx="1" presStyleCnt="3" custScaleY="38879">
        <dgm:presLayoutVars>
          <dgm:chPref val="3"/>
        </dgm:presLayoutVars>
      </dgm:prSet>
      <dgm:spPr/>
      <dgm:t>
        <a:bodyPr/>
        <a:lstStyle/>
        <a:p>
          <a:endParaRPr lang="en-US"/>
        </a:p>
      </dgm:t>
    </dgm:pt>
    <dgm:pt modelId="{27254DA6-1C5E-4D60-86DE-31EA7638907F}" type="pres">
      <dgm:prSet presAssocID="{CAC7E2F9-B766-4C25-9881-8CF058FE128C}" presName="parTransTwo" presStyleCnt="0"/>
      <dgm:spPr/>
      <dgm:t>
        <a:bodyPr/>
        <a:lstStyle/>
        <a:p>
          <a:endParaRPr lang="en-US"/>
        </a:p>
      </dgm:t>
    </dgm:pt>
    <dgm:pt modelId="{F97C910E-2950-4879-9C95-977DC7F171D3}" type="pres">
      <dgm:prSet presAssocID="{CAC7E2F9-B766-4C25-9881-8CF058FE128C}" presName="horzTwo" presStyleCnt="0"/>
      <dgm:spPr/>
      <dgm:t>
        <a:bodyPr/>
        <a:lstStyle/>
        <a:p>
          <a:endParaRPr lang="en-US"/>
        </a:p>
      </dgm:t>
    </dgm:pt>
    <dgm:pt modelId="{06B3E86A-48B0-4534-AB88-F7AF91E6D74B}" type="pres">
      <dgm:prSet presAssocID="{9C5A889C-A328-492A-987A-312E8BE45F9A}" presName="vertThree" presStyleCnt="0"/>
      <dgm:spPr/>
      <dgm:t>
        <a:bodyPr/>
        <a:lstStyle/>
        <a:p>
          <a:endParaRPr lang="en-US"/>
        </a:p>
      </dgm:t>
    </dgm:pt>
    <dgm:pt modelId="{50FA6A45-C913-4224-BBC5-568576EBBB2C}" type="pres">
      <dgm:prSet presAssocID="{9C5A889C-A328-492A-987A-312E8BE45F9A}" presName="txThree" presStyleLbl="node3" presStyleIdx="1" presStyleCnt="3" custScaleY="28652">
        <dgm:presLayoutVars>
          <dgm:chPref val="3"/>
        </dgm:presLayoutVars>
      </dgm:prSet>
      <dgm:spPr/>
      <dgm:t>
        <a:bodyPr/>
        <a:lstStyle/>
        <a:p>
          <a:endParaRPr lang="en-US"/>
        </a:p>
      </dgm:t>
    </dgm:pt>
    <dgm:pt modelId="{A30DCD9A-7FA0-4F88-86E3-863B7C4985DE}" type="pres">
      <dgm:prSet presAssocID="{9C5A889C-A328-492A-987A-312E8BE45F9A}" presName="parTransThree" presStyleCnt="0"/>
      <dgm:spPr/>
      <dgm:t>
        <a:bodyPr/>
        <a:lstStyle/>
        <a:p>
          <a:endParaRPr lang="en-US"/>
        </a:p>
      </dgm:t>
    </dgm:pt>
    <dgm:pt modelId="{E18C638D-F8CE-4F04-8358-C528F2152C44}" type="pres">
      <dgm:prSet presAssocID="{9C5A889C-A328-492A-987A-312E8BE45F9A}" presName="horzThree" presStyleCnt="0"/>
      <dgm:spPr/>
      <dgm:t>
        <a:bodyPr/>
        <a:lstStyle/>
        <a:p>
          <a:endParaRPr lang="en-US"/>
        </a:p>
      </dgm:t>
    </dgm:pt>
    <dgm:pt modelId="{3FA5B1BE-C42F-4202-9AF7-224A72CA073B}" type="pres">
      <dgm:prSet presAssocID="{6D7E5C2D-8063-40E7-AAF6-6396CBB75BFE}" presName="vertFour" presStyleCnt="0">
        <dgm:presLayoutVars>
          <dgm:chPref val="3"/>
        </dgm:presLayoutVars>
      </dgm:prSet>
      <dgm:spPr/>
      <dgm:t>
        <a:bodyPr/>
        <a:lstStyle/>
        <a:p>
          <a:endParaRPr lang="en-US"/>
        </a:p>
      </dgm:t>
    </dgm:pt>
    <dgm:pt modelId="{4CAFABB0-8AB9-4821-B0EA-1670F4C26BD0}" type="pres">
      <dgm:prSet presAssocID="{6D7E5C2D-8063-40E7-AAF6-6396CBB75BFE}" presName="txFour" presStyleLbl="node4" presStyleIdx="4" presStyleCnt="12">
        <dgm:presLayoutVars>
          <dgm:chPref val="3"/>
        </dgm:presLayoutVars>
      </dgm:prSet>
      <dgm:spPr/>
      <dgm:t>
        <a:bodyPr/>
        <a:lstStyle/>
        <a:p>
          <a:endParaRPr lang="en-US"/>
        </a:p>
      </dgm:t>
    </dgm:pt>
    <dgm:pt modelId="{29212557-8D90-4E23-80A9-682D92885DCF}" type="pres">
      <dgm:prSet presAssocID="{6D7E5C2D-8063-40E7-AAF6-6396CBB75BFE}" presName="horzFour" presStyleCnt="0"/>
      <dgm:spPr/>
      <dgm:t>
        <a:bodyPr/>
        <a:lstStyle/>
        <a:p>
          <a:endParaRPr lang="en-US"/>
        </a:p>
      </dgm:t>
    </dgm:pt>
    <dgm:pt modelId="{7850021A-1973-4725-85DA-A3185D47F1F1}" type="pres">
      <dgm:prSet presAssocID="{215F50A2-B043-4823-A9B2-52499B358FE3}" presName="sibSpaceFour" presStyleCnt="0"/>
      <dgm:spPr/>
      <dgm:t>
        <a:bodyPr/>
        <a:lstStyle/>
        <a:p>
          <a:endParaRPr lang="en-US"/>
        </a:p>
      </dgm:t>
    </dgm:pt>
    <dgm:pt modelId="{09AFC0B3-FFE4-42C2-A0FF-134617880413}" type="pres">
      <dgm:prSet presAssocID="{5C1EEA83-2BC2-4BA6-B05B-1F1086A5EF50}" presName="vertFour" presStyleCnt="0">
        <dgm:presLayoutVars>
          <dgm:chPref val="3"/>
        </dgm:presLayoutVars>
      </dgm:prSet>
      <dgm:spPr/>
      <dgm:t>
        <a:bodyPr/>
        <a:lstStyle/>
        <a:p>
          <a:endParaRPr lang="en-US"/>
        </a:p>
      </dgm:t>
    </dgm:pt>
    <dgm:pt modelId="{2DD0B661-AD64-4BAF-8A64-5505876A21E8}" type="pres">
      <dgm:prSet presAssocID="{5C1EEA83-2BC2-4BA6-B05B-1F1086A5EF50}" presName="txFour" presStyleLbl="node4" presStyleIdx="5" presStyleCnt="12">
        <dgm:presLayoutVars>
          <dgm:chPref val="3"/>
        </dgm:presLayoutVars>
      </dgm:prSet>
      <dgm:spPr/>
      <dgm:t>
        <a:bodyPr/>
        <a:lstStyle/>
        <a:p>
          <a:endParaRPr lang="en-US"/>
        </a:p>
      </dgm:t>
    </dgm:pt>
    <dgm:pt modelId="{A1BF8777-845D-46F2-A978-E4EAFD802772}" type="pres">
      <dgm:prSet presAssocID="{5C1EEA83-2BC2-4BA6-B05B-1F1086A5EF50}" presName="horzFour" presStyleCnt="0"/>
      <dgm:spPr/>
      <dgm:t>
        <a:bodyPr/>
        <a:lstStyle/>
        <a:p>
          <a:endParaRPr lang="en-US"/>
        </a:p>
      </dgm:t>
    </dgm:pt>
    <dgm:pt modelId="{B558327D-7C67-421B-B6F8-D9E1C4DCDC3D}" type="pres">
      <dgm:prSet presAssocID="{A4AE0A78-3D95-4E38-B46B-94357051CCFC}" presName="sibSpaceFour" presStyleCnt="0"/>
      <dgm:spPr/>
      <dgm:t>
        <a:bodyPr/>
        <a:lstStyle/>
        <a:p>
          <a:endParaRPr lang="en-US"/>
        </a:p>
      </dgm:t>
    </dgm:pt>
    <dgm:pt modelId="{7E3CBE26-EACB-4399-B4A1-AE1E2AB90B37}" type="pres">
      <dgm:prSet presAssocID="{2E48CA5B-AA33-446E-9DFB-039DFDEBAB1A}" presName="vertFour" presStyleCnt="0">
        <dgm:presLayoutVars>
          <dgm:chPref val="3"/>
        </dgm:presLayoutVars>
      </dgm:prSet>
      <dgm:spPr/>
      <dgm:t>
        <a:bodyPr/>
        <a:lstStyle/>
        <a:p>
          <a:endParaRPr lang="en-US"/>
        </a:p>
      </dgm:t>
    </dgm:pt>
    <dgm:pt modelId="{BBC5B619-6764-4F99-A761-31DDF5223A25}" type="pres">
      <dgm:prSet presAssocID="{2E48CA5B-AA33-446E-9DFB-039DFDEBAB1A}" presName="txFour" presStyleLbl="node4" presStyleIdx="6" presStyleCnt="12">
        <dgm:presLayoutVars>
          <dgm:chPref val="3"/>
        </dgm:presLayoutVars>
      </dgm:prSet>
      <dgm:spPr/>
      <dgm:t>
        <a:bodyPr/>
        <a:lstStyle/>
        <a:p>
          <a:endParaRPr lang="en-US"/>
        </a:p>
      </dgm:t>
    </dgm:pt>
    <dgm:pt modelId="{38597CD0-3539-4B0A-9F8B-C042220D8F2C}" type="pres">
      <dgm:prSet presAssocID="{2E48CA5B-AA33-446E-9DFB-039DFDEBAB1A}" presName="horzFour" presStyleCnt="0"/>
      <dgm:spPr/>
      <dgm:t>
        <a:bodyPr/>
        <a:lstStyle/>
        <a:p>
          <a:endParaRPr lang="en-US"/>
        </a:p>
      </dgm:t>
    </dgm:pt>
    <dgm:pt modelId="{AE9184DA-092B-41B4-87CE-12135BCA68AA}" type="pres">
      <dgm:prSet presAssocID="{F3E537EE-B7F6-401E-9A65-239F1692DA1C}" presName="sibSpaceFour" presStyleCnt="0"/>
      <dgm:spPr/>
      <dgm:t>
        <a:bodyPr/>
        <a:lstStyle/>
        <a:p>
          <a:endParaRPr lang="en-US"/>
        </a:p>
      </dgm:t>
    </dgm:pt>
    <dgm:pt modelId="{F29DFC39-67D8-4413-BB9B-D45205AFDD3D}" type="pres">
      <dgm:prSet presAssocID="{EF8542D4-2CA2-4ACE-BB59-400938780508}" presName="vertFour" presStyleCnt="0">
        <dgm:presLayoutVars>
          <dgm:chPref val="3"/>
        </dgm:presLayoutVars>
      </dgm:prSet>
      <dgm:spPr/>
      <dgm:t>
        <a:bodyPr/>
        <a:lstStyle/>
        <a:p>
          <a:endParaRPr lang="en-US"/>
        </a:p>
      </dgm:t>
    </dgm:pt>
    <dgm:pt modelId="{DA5DAEE4-AA68-4B0E-9D4C-B3A92139BA84}" type="pres">
      <dgm:prSet presAssocID="{EF8542D4-2CA2-4ACE-BB59-400938780508}" presName="txFour" presStyleLbl="node4" presStyleIdx="7" presStyleCnt="12">
        <dgm:presLayoutVars>
          <dgm:chPref val="3"/>
        </dgm:presLayoutVars>
      </dgm:prSet>
      <dgm:spPr/>
      <dgm:t>
        <a:bodyPr/>
        <a:lstStyle/>
        <a:p>
          <a:endParaRPr lang="en-US"/>
        </a:p>
      </dgm:t>
    </dgm:pt>
    <dgm:pt modelId="{7F13D566-9D3C-41C6-8F01-ECF35EFE750F}" type="pres">
      <dgm:prSet presAssocID="{EF8542D4-2CA2-4ACE-BB59-400938780508}" presName="horzFour" presStyleCnt="0"/>
      <dgm:spPr/>
      <dgm:t>
        <a:bodyPr/>
        <a:lstStyle/>
        <a:p>
          <a:endParaRPr lang="en-US"/>
        </a:p>
      </dgm:t>
    </dgm:pt>
    <dgm:pt modelId="{D80F9C96-4B60-45E0-8326-97524BC845E9}" type="pres">
      <dgm:prSet presAssocID="{222F9A91-C2FA-4B23-B6B1-7541B5FC6D4A}" presName="sibSpaceTwo" presStyleCnt="0"/>
      <dgm:spPr/>
      <dgm:t>
        <a:bodyPr/>
        <a:lstStyle/>
        <a:p>
          <a:endParaRPr lang="en-US"/>
        </a:p>
      </dgm:t>
    </dgm:pt>
    <dgm:pt modelId="{85719EF9-1686-4ECC-9A83-A27DE740A495}" type="pres">
      <dgm:prSet presAssocID="{473E0C9E-D709-4B9C-90F6-DBEE96931333}" presName="vertTwo" presStyleCnt="0"/>
      <dgm:spPr/>
      <dgm:t>
        <a:bodyPr/>
        <a:lstStyle/>
        <a:p>
          <a:endParaRPr lang="en-US"/>
        </a:p>
      </dgm:t>
    </dgm:pt>
    <dgm:pt modelId="{0A9C715B-CB3B-4850-9E4C-58ED2F60FA32}" type="pres">
      <dgm:prSet presAssocID="{473E0C9E-D709-4B9C-90F6-DBEE96931333}" presName="txTwo" presStyleLbl="node2" presStyleIdx="2" presStyleCnt="3" custScaleY="38879">
        <dgm:presLayoutVars>
          <dgm:chPref val="3"/>
        </dgm:presLayoutVars>
      </dgm:prSet>
      <dgm:spPr/>
      <dgm:t>
        <a:bodyPr/>
        <a:lstStyle/>
        <a:p>
          <a:endParaRPr lang="en-US"/>
        </a:p>
      </dgm:t>
    </dgm:pt>
    <dgm:pt modelId="{DCF90640-7C99-41C2-BA0E-0B3014599129}" type="pres">
      <dgm:prSet presAssocID="{473E0C9E-D709-4B9C-90F6-DBEE96931333}" presName="parTransTwo" presStyleCnt="0"/>
      <dgm:spPr/>
      <dgm:t>
        <a:bodyPr/>
        <a:lstStyle/>
        <a:p>
          <a:endParaRPr lang="en-US"/>
        </a:p>
      </dgm:t>
    </dgm:pt>
    <dgm:pt modelId="{70738A1D-B9C8-4B25-B375-BE3A6D088C93}" type="pres">
      <dgm:prSet presAssocID="{473E0C9E-D709-4B9C-90F6-DBEE96931333}" presName="horzTwo" presStyleCnt="0"/>
      <dgm:spPr/>
      <dgm:t>
        <a:bodyPr/>
        <a:lstStyle/>
        <a:p>
          <a:endParaRPr lang="en-US"/>
        </a:p>
      </dgm:t>
    </dgm:pt>
    <dgm:pt modelId="{0E8B0648-4CAE-443A-86F0-F925B429DCEB}" type="pres">
      <dgm:prSet presAssocID="{F83B617A-9478-4A65-BA3A-7106B36E127C}" presName="vertThree" presStyleCnt="0"/>
      <dgm:spPr/>
      <dgm:t>
        <a:bodyPr/>
        <a:lstStyle/>
        <a:p>
          <a:endParaRPr lang="en-US"/>
        </a:p>
      </dgm:t>
    </dgm:pt>
    <dgm:pt modelId="{8FB4423D-5969-4C63-A965-A8F88D5B8C7C}" type="pres">
      <dgm:prSet presAssocID="{F83B617A-9478-4A65-BA3A-7106B36E127C}" presName="txThree" presStyleLbl="node3" presStyleIdx="2" presStyleCnt="3" custScaleY="28652">
        <dgm:presLayoutVars>
          <dgm:chPref val="3"/>
        </dgm:presLayoutVars>
      </dgm:prSet>
      <dgm:spPr/>
      <dgm:t>
        <a:bodyPr/>
        <a:lstStyle/>
        <a:p>
          <a:endParaRPr lang="en-US"/>
        </a:p>
      </dgm:t>
    </dgm:pt>
    <dgm:pt modelId="{CF1045D1-6E65-405D-B69C-9CCBCE2E34F3}" type="pres">
      <dgm:prSet presAssocID="{F83B617A-9478-4A65-BA3A-7106B36E127C}" presName="parTransThree" presStyleCnt="0"/>
      <dgm:spPr/>
      <dgm:t>
        <a:bodyPr/>
        <a:lstStyle/>
        <a:p>
          <a:endParaRPr lang="en-US"/>
        </a:p>
      </dgm:t>
    </dgm:pt>
    <dgm:pt modelId="{D316840D-ED79-4182-8083-07BD637F3963}" type="pres">
      <dgm:prSet presAssocID="{F83B617A-9478-4A65-BA3A-7106B36E127C}" presName="horzThree" presStyleCnt="0"/>
      <dgm:spPr/>
      <dgm:t>
        <a:bodyPr/>
        <a:lstStyle/>
        <a:p>
          <a:endParaRPr lang="en-US"/>
        </a:p>
      </dgm:t>
    </dgm:pt>
    <dgm:pt modelId="{5FE59F47-3753-493E-850C-A032F4B4881F}" type="pres">
      <dgm:prSet presAssocID="{D2CF7179-2EB0-4F17-8505-4F2151F2EFAF}" presName="vertFour" presStyleCnt="0">
        <dgm:presLayoutVars>
          <dgm:chPref val="3"/>
        </dgm:presLayoutVars>
      </dgm:prSet>
      <dgm:spPr/>
      <dgm:t>
        <a:bodyPr/>
        <a:lstStyle/>
        <a:p>
          <a:endParaRPr lang="en-US"/>
        </a:p>
      </dgm:t>
    </dgm:pt>
    <dgm:pt modelId="{D912CB5E-057A-4057-8318-9CE3C78B6E8F}" type="pres">
      <dgm:prSet presAssocID="{D2CF7179-2EB0-4F17-8505-4F2151F2EFAF}" presName="txFour" presStyleLbl="node4" presStyleIdx="8" presStyleCnt="12" custLinFactNeighborX="-9832" custLinFactNeighborY="-2319">
        <dgm:presLayoutVars>
          <dgm:chPref val="3"/>
        </dgm:presLayoutVars>
      </dgm:prSet>
      <dgm:spPr/>
      <dgm:t>
        <a:bodyPr/>
        <a:lstStyle/>
        <a:p>
          <a:endParaRPr lang="en-US"/>
        </a:p>
      </dgm:t>
    </dgm:pt>
    <dgm:pt modelId="{E1FFDC0F-78D1-4190-8D43-76894B3BB7CC}" type="pres">
      <dgm:prSet presAssocID="{D2CF7179-2EB0-4F17-8505-4F2151F2EFAF}" presName="horzFour" presStyleCnt="0"/>
      <dgm:spPr/>
      <dgm:t>
        <a:bodyPr/>
        <a:lstStyle/>
        <a:p>
          <a:endParaRPr lang="en-US"/>
        </a:p>
      </dgm:t>
    </dgm:pt>
    <dgm:pt modelId="{463D331A-3276-48CC-85DB-49A89B425ABA}" type="pres">
      <dgm:prSet presAssocID="{3FB25EE9-E58C-44AC-9959-841121CC3C28}" presName="sibSpaceFour" presStyleCnt="0"/>
      <dgm:spPr/>
      <dgm:t>
        <a:bodyPr/>
        <a:lstStyle/>
        <a:p>
          <a:endParaRPr lang="en-US"/>
        </a:p>
      </dgm:t>
    </dgm:pt>
    <dgm:pt modelId="{1BCB0375-8318-430C-A717-87C2AA9DD38D}" type="pres">
      <dgm:prSet presAssocID="{F5E46515-EA26-4186-BB0B-5225F6F97345}" presName="vertFour" presStyleCnt="0">
        <dgm:presLayoutVars>
          <dgm:chPref val="3"/>
        </dgm:presLayoutVars>
      </dgm:prSet>
      <dgm:spPr/>
      <dgm:t>
        <a:bodyPr/>
        <a:lstStyle/>
        <a:p>
          <a:endParaRPr lang="en-US"/>
        </a:p>
      </dgm:t>
    </dgm:pt>
    <dgm:pt modelId="{5C087F5A-5EF5-4321-A40B-4BC24AFFA350}" type="pres">
      <dgm:prSet presAssocID="{F5E46515-EA26-4186-BB0B-5225F6F97345}" presName="txFour" presStyleLbl="node4" presStyleIdx="9" presStyleCnt="12" custLinFactNeighborX="-9832" custLinFactNeighborY="-2319">
        <dgm:presLayoutVars>
          <dgm:chPref val="3"/>
        </dgm:presLayoutVars>
      </dgm:prSet>
      <dgm:spPr/>
      <dgm:t>
        <a:bodyPr/>
        <a:lstStyle/>
        <a:p>
          <a:endParaRPr lang="en-US"/>
        </a:p>
      </dgm:t>
    </dgm:pt>
    <dgm:pt modelId="{A4A6436C-08DC-4581-8906-7C0B99050A3C}" type="pres">
      <dgm:prSet presAssocID="{F5E46515-EA26-4186-BB0B-5225F6F97345}" presName="horzFour" presStyleCnt="0"/>
      <dgm:spPr/>
      <dgm:t>
        <a:bodyPr/>
        <a:lstStyle/>
        <a:p>
          <a:endParaRPr lang="en-US"/>
        </a:p>
      </dgm:t>
    </dgm:pt>
    <dgm:pt modelId="{3D72542E-8BB0-4EA9-A878-39685EEDB4F2}" type="pres">
      <dgm:prSet presAssocID="{84F68717-DAFC-48C5-888E-864C2C5E2328}" presName="sibSpaceFour" presStyleCnt="0"/>
      <dgm:spPr/>
      <dgm:t>
        <a:bodyPr/>
        <a:lstStyle/>
        <a:p>
          <a:endParaRPr lang="en-US"/>
        </a:p>
      </dgm:t>
    </dgm:pt>
    <dgm:pt modelId="{946FAACE-2DA4-430D-973E-61162D934246}" type="pres">
      <dgm:prSet presAssocID="{EC5ABCF9-4C51-485E-9FB7-FB5D7B5A4B9B}" presName="vertFour" presStyleCnt="0">
        <dgm:presLayoutVars>
          <dgm:chPref val="3"/>
        </dgm:presLayoutVars>
      </dgm:prSet>
      <dgm:spPr/>
      <dgm:t>
        <a:bodyPr/>
        <a:lstStyle/>
        <a:p>
          <a:endParaRPr lang="en-US"/>
        </a:p>
      </dgm:t>
    </dgm:pt>
    <dgm:pt modelId="{1C71E07C-5F52-498A-9554-809B5CD81FBA}" type="pres">
      <dgm:prSet presAssocID="{EC5ABCF9-4C51-485E-9FB7-FB5D7B5A4B9B}" presName="txFour" presStyleLbl="node4" presStyleIdx="10" presStyleCnt="12" custLinFactNeighborX="-9832" custLinFactNeighborY="-2319">
        <dgm:presLayoutVars>
          <dgm:chPref val="3"/>
        </dgm:presLayoutVars>
      </dgm:prSet>
      <dgm:spPr/>
      <dgm:t>
        <a:bodyPr/>
        <a:lstStyle/>
        <a:p>
          <a:endParaRPr lang="en-US"/>
        </a:p>
      </dgm:t>
    </dgm:pt>
    <dgm:pt modelId="{9BC80716-40BC-43F2-86E5-2EE6614CEF0C}" type="pres">
      <dgm:prSet presAssocID="{EC5ABCF9-4C51-485E-9FB7-FB5D7B5A4B9B}" presName="horzFour" presStyleCnt="0"/>
      <dgm:spPr/>
      <dgm:t>
        <a:bodyPr/>
        <a:lstStyle/>
        <a:p>
          <a:endParaRPr lang="en-US"/>
        </a:p>
      </dgm:t>
    </dgm:pt>
    <dgm:pt modelId="{471E8194-B388-4F0D-9E2C-EFD29B4C2BFE}" type="pres">
      <dgm:prSet presAssocID="{BA0FBB7C-EB3C-475A-A248-D9F4A737D193}" presName="sibSpaceFour" presStyleCnt="0"/>
      <dgm:spPr/>
      <dgm:t>
        <a:bodyPr/>
        <a:lstStyle/>
        <a:p>
          <a:endParaRPr lang="en-US"/>
        </a:p>
      </dgm:t>
    </dgm:pt>
    <dgm:pt modelId="{2650B384-0FF9-4B95-A5D2-A7EECFA8C3A7}" type="pres">
      <dgm:prSet presAssocID="{E710B29B-96A5-47AF-A973-813CC2FD5F6B}" presName="vertFour" presStyleCnt="0">
        <dgm:presLayoutVars>
          <dgm:chPref val="3"/>
        </dgm:presLayoutVars>
      </dgm:prSet>
      <dgm:spPr/>
      <dgm:t>
        <a:bodyPr/>
        <a:lstStyle/>
        <a:p>
          <a:endParaRPr lang="en-US"/>
        </a:p>
      </dgm:t>
    </dgm:pt>
    <dgm:pt modelId="{C9E91157-5891-4B01-9012-832B863C9EE0}" type="pres">
      <dgm:prSet presAssocID="{E710B29B-96A5-47AF-A973-813CC2FD5F6B}" presName="txFour" presStyleLbl="node4" presStyleIdx="11" presStyleCnt="12" custLinFactNeighborX="-9832" custLinFactNeighborY="-2319">
        <dgm:presLayoutVars>
          <dgm:chPref val="3"/>
        </dgm:presLayoutVars>
      </dgm:prSet>
      <dgm:spPr/>
      <dgm:t>
        <a:bodyPr/>
        <a:lstStyle/>
        <a:p>
          <a:endParaRPr lang="en-US"/>
        </a:p>
      </dgm:t>
    </dgm:pt>
    <dgm:pt modelId="{528ED4AB-15A7-4C44-BA0C-AAA4F3C0767B}" type="pres">
      <dgm:prSet presAssocID="{E710B29B-96A5-47AF-A973-813CC2FD5F6B}" presName="horzFour" presStyleCnt="0"/>
      <dgm:spPr/>
      <dgm:t>
        <a:bodyPr/>
        <a:lstStyle/>
        <a:p>
          <a:endParaRPr lang="en-US"/>
        </a:p>
      </dgm:t>
    </dgm:pt>
  </dgm:ptLst>
  <dgm:cxnLst>
    <dgm:cxn modelId="{00DF4AE9-8E19-489A-8F88-26E1C603EB18}" type="presOf" srcId="{2E48CA5B-AA33-446E-9DFB-039DFDEBAB1A}" destId="{BBC5B619-6764-4F99-A761-31DDF5223A25}" srcOrd="0" destOrd="0" presId="urn:microsoft.com/office/officeart/2005/8/layout/hierarchy4"/>
    <dgm:cxn modelId="{68AF24B5-C6BD-4EBB-8CA7-B8C367CF68AF}" srcId="{F83B617A-9478-4A65-BA3A-7106B36E127C}" destId="{F5E46515-EA26-4186-BB0B-5225F6F97345}" srcOrd="1" destOrd="0" parTransId="{8D1BC965-A335-4595-A177-61E3F2949B63}" sibTransId="{84F68717-DAFC-48C5-888E-864C2C5E2328}"/>
    <dgm:cxn modelId="{E1B58FFA-8AB2-4B21-86E3-1964C0C8A15C}" srcId="{C54AEAB6-6453-4276-A00A-598536C1A779}" destId="{1223B041-4FA5-43E2-892E-F9B4FE244ADA}" srcOrd="3" destOrd="0" parTransId="{4124EBB1-8B16-439B-A247-FA67F1566EB1}" sibTransId="{4BD1D5C0-7DDA-4A5D-992B-C28CB3C62EAD}"/>
    <dgm:cxn modelId="{CC2B5DB8-A22A-486A-B024-9855453C83EF}" type="presOf" srcId="{F83B617A-9478-4A65-BA3A-7106B36E127C}" destId="{8FB4423D-5969-4C63-A965-A8F88D5B8C7C}" srcOrd="0" destOrd="0" presId="urn:microsoft.com/office/officeart/2005/8/layout/hierarchy4"/>
    <dgm:cxn modelId="{9267E50A-F189-4578-9268-DBBE3F70C9C2}" type="presOf" srcId="{6557EC94-5173-4AC4-A867-AFDFA4CCDB2E}" destId="{B262A82B-0FC1-4A4B-8214-84F76C6ACE17}" srcOrd="0" destOrd="0" presId="urn:microsoft.com/office/officeart/2005/8/layout/hierarchy4"/>
    <dgm:cxn modelId="{E523D422-5BA9-4887-A133-070B3A84B84E}" srcId="{039CAE76-1B54-4191-99CD-A94069FB7B19}" destId="{CAC7E2F9-B766-4C25-9881-8CF058FE128C}" srcOrd="1" destOrd="0" parTransId="{62382D12-A85A-4B23-8186-2B99F3AC39F4}" sibTransId="{222F9A91-C2FA-4B23-B6B1-7541B5FC6D4A}"/>
    <dgm:cxn modelId="{1677AF25-4938-49A6-820E-68BAF7E0BD99}" srcId="{CAC7E2F9-B766-4C25-9881-8CF058FE128C}" destId="{9C5A889C-A328-492A-987A-312E8BE45F9A}" srcOrd="0" destOrd="0" parTransId="{75508045-B920-41D2-B961-9A9C82EDBB27}" sibTransId="{8E1EC1F7-0266-4D6D-8D91-FFEBFB752458}"/>
    <dgm:cxn modelId="{DC84BC20-9B87-4D33-A0AD-D31EDEF9F97C}" srcId="{039CAE76-1B54-4191-99CD-A94069FB7B19}" destId="{1305FF0C-87D7-498A-8F9C-A2268E41D0FE}" srcOrd="0" destOrd="0" parTransId="{7B591A62-560E-4D02-A2BF-A24FD4FB6693}" sibTransId="{7181F424-1806-4463-8172-F8D13C7CDA04}"/>
    <dgm:cxn modelId="{18E5C0C6-1D15-4A66-9605-C5E2556BADDE}" type="presOf" srcId="{1305FF0C-87D7-498A-8F9C-A2268E41D0FE}" destId="{620B8305-8C57-4826-A02E-3EF9E5A80605}" srcOrd="0" destOrd="0" presId="urn:microsoft.com/office/officeart/2005/8/layout/hierarchy4"/>
    <dgm:cxn modelId="{3D0F115E-E025-4BB6-9CDB-9D77E8E1B60D}" type="presOf" srcId="{6D7E5C2D-8063-40E7-AAF6-6396CBB75BFE}" destId="{4CAFABB0-8AB9-4821-B0EA-1670F4C26BD0}" srcOrd="0" destOrd="0" presId="urn:microsoft.com/office/officeart/2005/8/layout/hierarchy4"/>
    <dgm:cxn modelId="{21053999-47C7-4602-991B-2B5B1C2F7402}" srcId="{C49680B5-F47B-4CC1-9AF8-59B0090A3570}" destId="{039CAE76-1B54-4191-99CD-A94069FB7B19}" srcOrd="0" destOrd="0" parTransId="{FE250B1E-BD49-42CD-8882-28435F0F556E}" sibTransId="{3369F708-1AA6-4FF6-86EF-74E827BD203C}"/>
    <dgm:cxn modelId="{B393F844-CEFA-48EA-BAB5-F5439512281D}" srcId="{9C5A889C-A328-492A-987A-312E8BE45F9A}" destId="{5C1EEA83-2BC2-4BA6-B05B-1F1086A5EF50}" srcOrd="1" destOrd="0" parTransId="{4DC876CA-C8D0-46FF-AAD1-0F3CA22B8895}" sibTransId="{A4AE0A78-3D95-4E38-B46B-94357051CCFC}"/>
    <dgm:cxn modelId="{E10FCF3A-06C6-43C8-8AFD-2560430D643B}" type="presOf" srcId="{EF8542D4-2CA2-4ACE-BB59-400938780508}" destId="{DA5DAEE4-AA68-4B0E-9D4C-B3A92139BA84}" srcOrd="0" destOrd="0" presId="urn:microsoft.com/office/officeart/2005/8/layout/hierarchy4"/>
    <dgm:cxn modelId="{CF45AC3A-5477-4814-B6BD-B402EB2B71C1}" type="presOf" srcId="{C49680B5-F47B-4CC1-9AF8-59B0090A3570}" destId="{9C9C3942-FB9A-453E-890C-CD212C818759}" srcOrd="0" destOrd="0" presId="urn:microsoft.com/office/officeart/2005/8/layout/hierarchy4"/>
    <dgm:cxn modelId="{3B5DAE00-9B6C-4F76-B9B0-98DBB6343166}" srcId="{F83B617A-9478-4A65-BA3A-7106B36E127C}" destId="{EC5ABCF9-4C51-485E-9FB7-FB5D7B5A4B9B}" srcOrd="2" destOrd="0" parTransId="{AE3DDAA6-2430-4606-91B1-D8ECF9A50757}" sibTransId="{BA0FBB7C-EB3C-475A-A248-D9F4A737D193}"/>
    <dgm:cxn modelId="{1095C2D0-47BA-431D-8D05-2AD2214A77B9}" srcId="{F83B617A-9478-4A65-BA3A-7106B36E127C}" destId="{D2CF7179-2EB0-4F17-8505-4F2151F2EFAF}" srcOrd="0" destOrd="0" parTransId="{75D38E1A-D529-46A6-B29D-7971CF5DAEA1}" sibTransId="{3FB25EE9-E58C-44AC-9959-841121CC3C28}"/>
    <dgm:cxn modelId="{D0F838CB-2CF9-4CA0-A3A4-8A85257373E8}" srcId="{039CAE76-1B54-4191-99CD-A94069FB7B19}" destId="{473E0C9E-D709-4B9C-90F6-DBEE96931333}" srcOrd="2" destOrd="0" parTransId="{A3763BDB-549A-494C-95EE-A1573A1989F2}" sibTransId="{8280CD12-415F-4907-8C4B-3F89F974096A}"/>
    <dgm:cxn modelId="{0F6C663B-C7CB-4F28-AF85-BDB6C5FF8F19}" type="presOf" srcId="{E710B29B-96A5-47AF-A973-813CC2FD5F6B}" destId="{C9E91157-5891-4B01-9012-832B863C9EE0}" srcOrd="0" destOrd="0" presId="urn:microsoft.com/office/officeart/2005/8/layout/hierarchy4"/>
    <dgm:cxn modelId="{04F06D72-9D9C-4979-95D9-6C9E551BE187}" type="presOf" srcId="{039CAE76-1B54-4191-99CD-A94069FB7B19}" destId="{72E3B7B0-A49D-479D-B46D-B3EA9E2B7BCE}" srcOrd="0" destOrd="0" presId="urn:microsoft.com/office/officeart/2005/8/layout/hierarchy4"/>
    <dgm:cxn modelId="{16CFF94E-19B0-4F3B-BE08-4F3E3855CE7D}" type="presOf" srcId="{EC5ABCF9-4C51-485E-9FB7-FB5D7B5A4B9B}" destId="{1C71E07C-5F52-498A-9554-809B5CD81FBA}" srcOrd="0" destOrd="0" presId="urn:microsoft.com/office/officeart/2005/8/layout/hierarchy4"/>
    <dgm:cxn modelId="{05032F25-6595-4FAF-92D2-0CE7A1C4C405}" type="presOf" srcId="{1223B041-4FA5-43E2-892E-F9B4FE244ADA}" destId="{9109B4EA-68FC-4424-9C44-F295ED282D72}" srcOrd="0" destOrd="0" presId="urn:microsoft.com/office/officeart/2005/8/layout/hierarchy4"/>
    <dgm:cxn modelId="{41E055FA-D840-45F6-9D27-D10856FFF131}" srcId="{9C5A889C-A328-492A-987A-312E8BE45F9A}" destId="{6D7E5C2D-8063-40E7-AAF6-6396CBB75BFE}" srcOrd="0" destOrd="0" parTransId="{32F1CCDC-FAD0-42E6-BA80-4FAFC288C21B}" sibTransId="{215F50A2-B043-4823-A9B2-52499B358FE3}"/>
    <dgm:cxn modelId="{A04A6143-B3FC-4051-91D5-27563F6C6154}" type="presOf" srcId="{9C5A889C-A328-492A-987A-312E8BE45F9A}" destId="{50FA6A45-C913-4224-BBC5-568576EBBB2C}" srcOrd="0" destOrd="0" presId="urn:microsoft.com/office/officeart/2005/8/layout/hierarchy4"/>
    <dgm:cxn modelId="{DEA23B3F-36A6-4DFD-BFC3-DFA6E1CA07D1}" srcId="{9C5A889C-A328-492A-987A-312E8BE45F9A}" destId="{EF8542D4-2CA2-4ACE-BB59-400938780508}" srcOrd="3" destOrd="0" parTransId="{CFD67B65-7BA6-49D9-BBA3-CD843280CB8E}" sibTransId="{5E2E1572-C8CC-416F-A6F0-AC37847B71A1}"/>
    <dgm:cxn modelId="{76BC34AA-A271-49EF-8790-3717B6C6D04C}" type="presOf" srcId="{473E0C9E-D709-4B9C-90F6-DBEE96931333}" destId="{0A9C715B-CB3B-4850-9E4C-58ED2F60FA32}" srcOrd="0" destOrd="0" presId="urn:microsoft.com/office/officeart/2005/8/layout/hierarchy4"/>
    <dgm:cxn modelId="{40FC46B9-834C-4E84-BECC-F6BE9D1E3AD9}" srcId="{473E0C9E-D709-4B9C-90F6-DBEE96931333}" destId="{F83B617A-9478-4A65-BA3A-7106B36E127C}" srcOrd="0" destOrd="0" parTransId="{9937B08B-9306-4B59-926D-2A719301174F}" sibTransId="{C67EBC05-5F6B-493A-B4FF-F7A34C90E4E4}"/>
    <dgm:cxn modelId="{244ADFBF-485C-4D17-BA83-54FA6765800C}" srcId="{C54AEAB6-6453-4276-A00A-598536C1A779}" destId="{6557EC94-5173-4AC4-A867-AFDFA4CCDB2E}" srcOrd="1" destOrd="0" parTransId="{65E7F46B-7D52-4604-807E-4E9ED802F983}" sibTransId="{56B42184-1257-4521-B31E-AAC83C6A43D3}"/>
    <dgm:cxn modelId="{E7FDE8C4-40FC-4BAD-95CD-A47E409147BE}" type="presOf" srcId="{CAC7E2F9-B766-4C25-9881-8CF058FE128C}" destId="{809A698A-2733-4F75-BC44-6CEFA26A6D1B}" srcOrd="0" destOrd="0" presId="urn:microsoft.com/office/officeart/2005/8/layout/hierarchy4"/>
    <dgm:cxn modelId="{AC304D94-36F7-4A1C-98E5-BC19BC82788F}" srcId="{C54AEAB6-6453-4276-A00A-598536C1A779}" destId="{A04BAA88-E6AE-4E58-A68F-60AACFA07027}" srcOrd="2" destOrd="0" parTransId="{6F17AFD4-1AC6-4F8F-88FC-28F05E6EEF44}" sibTransId="{A717B078-89E7-44EB-AA75-A5B984647C9C}"/>
    <dgm:cxn modelId="{0F123C27-1B84-4AD3-9616-A6175D44AC3A}" srcId="{C54AEAB6-6453-4276-A00A-598536C1A779}" destId="{F16CE9A2-EF3F-4FFC-9C24-C49C06116577}" srcOrd="0" destOrd="0" parTransId="{175B61C5-0FCB-4248-A719-B0AD6F331D26}" sibTransId="{44882DC9-9445-46FA-BE3F-308BD6C3A6C5}"/>
    <dgm:cxn modelId="{ADAE69DC-094D-4FCF-9CDE-5840840E0F7E}" srcId="{F83B617A-9478-4A65-BA3A-7106B36E127C}" destId="{E710B29B-96A5-47AF-A973-813CC2FD5F6B}" srcOrd="3" destOrd="0" parTransId="{1A43E0E2-B943-41C3-B1B5-5A4A02DB3F76}" sibTransId="{17F82BFB-91AB-4CFB-A05D-A5D7510952E6}"/>
    <dgm:cxn modelId="{095E3DA6-C7BB-4C05-9966-C13E0E0F142E}" srcId="{9C5A889C-A328-492A-987A-312E8BE45F9A}" destId="{2E48CA5B-AA33-446E-9DFB-039DFDEBAB1A}" srcOrd="2" destOrd="0" parTransId="{784BCA5D-F3F7-4DC4-9FF0-7964B29800D0}" sibTransId="{F3E537EE-B7F6-401E-9A65-239F1692DA1C}"/>
    <dgm:cxn modelId="{FD5B8201-94E2-45DB-8754-F903E21260F8}" type="presOf" srcId="{C54AEAB6-6453-4276-A00A-598536C1A779}" destId="{7F6D1A23-1E64-4310-A6CB-C42C1738DF86}" srcOrd="0" destOrd="0" presId="urn:microsoft.com/office/officeart/2005/8/layout/hierarchy4"/>
    <dgm:cxn modelId="{BE7BF0A2-E9B6-419A-AADF-E136155CD5F4}" srcId="{1305FF0C-87D7-498A-8F9C-A2268E41D0FE}" destId="{C54AEAB6-6453-4276-A00A-598536C1A779}" srcOrd="0" destOrd="0" parTransId="{41A6E96C-0939-494B-B009-CCBCB4DC4029}" sibTransId="{3F01D7C0-66A7-44AD-84FC-93062E11BF3F}"/>
    <dgm:cxn modelId="{22A4A405-D43A-4FCE-9FDE-C59928683FA8}" type="presOf" srcId="{F16CE9A2-EF3F-4FFC-9C24-C49C06116577}" destId="{D08D01F3-CC25-4B45-BCC5-76D9B31D8FCE}" srcOrd="0" destOrd="0" presId="urn:microsoft.com/office/officeart/2005/8/layout/hierarchy4"/>
    <dgm:cxn modelId="{F027F6DA-FD95-4249-8B82-81FC838F199A}" type="presOf" srcId="{F5E46515-EA26-4186-BB0B-5225F6F97345}" destId="{5C087F5A-5EF5-4321-A40B-4BC24AFFA350}" srcOrd="0" destOrd="0" presId="urn:microsoft.com/office/officeart/2005/8/layout/hierarchy4"/>
    <dgm:cxn modelId="{F74FE328-D937-4FF6-8767-932107BC4DA6}" type="presOf" srcId="{A04BAA88-E6AE-4E58-A68F-60AACFA07027}" destId="{ED956F9F-0396-481B-ABDF-BE40DA104C42}" srcOrd="0" destOrd="0" presId="urn:microsoft.com/office/officeart/2005/8/layout/hierarchy4"/>
    <dgm:cxn modelId="{88886540-EA26-4008-845E-36E103F4F62F}" type="presOf" srcId="{D2CF7179-2EB0-4F17-8505-4F2151F2EFAF}" destId="{D912CB5E-057A-4057-8318-9CE3C78B6E8F}" srcOrd="0" destOrd="0" presId="urn:microsoft.com/office/officeart/2005/8/layout/hierarchy4"/>
    <dgm:cxn modelId="{6E1444A9-4C07-482E-8426-B335A244251E}" type="presOf" srcId="{5C1EEA83-2BC2-4BA6-B05B-1F1086A5EF50}" destId="{2DD0B661-AD64-4BAF-8A64-5505876A21E8}" srcOrd="0" destOrd="0" presId="urn:microsoft.com/office/officeart/2005/8/layout/hierarchy4"/>
    <dgm:cxn modelId="{8584E28A-4B2D-42C6-936F-FEC05815C5CB}" type="presParOf" srcId="{9C9C3942-FB9A-453E-890C-CD212C818759}" destId="{ADE421B7-1899-4612-89A1-A5D40F933978}" srcOrd="0" destOrd="0" presId="urn:microsoft.com/office/officeart/2005/8/layout/hierarchy4"/>
    <dgm:cxn modelId="{EB3B64D5-F894-4241-9F5E-7091E3AADB8D}" type="presParOf" srcId="{ADE421B7-1899-4612-89A1-A5D40F933978}" destId="{72E3B7B0-A49D-479D-B46D-B3EA9E2B7BCE}" srcOrd="0" destOrd="0" presId="urn:microsoft.com/office/officeart/2005/8/layout/hierarchy4"/>
    <dgm:cxn modelId="{2A6C442A-04C2-40DF-A33E-5C08E650E96F}" type="presParOf" srcId="{ADE421B7-1899-4612-89A1-A5D40F933978}" destId="{4A2D1B18-208E-43BA-9C19-735DFFC60224}" srcOrd="1" destOrd="0" presId="urn:microsoft.com/office/officeart/2005/8/layout/hierarchy4"/>
    <dgm:cxn modelId="{0CA9D29D-3E41-4296-91DD-AE0695EFADCB}" type="presParOf" srcId="{ADE421B7-1899-4612-89A1-A5D40F933978}" destId="{F6FEE2BD-FDE7-4356-B907-AAEC119E464E}" srcOrd="2" destOrd="0" presId="urn:microsoft.com/office/officeart/2005/8/layout/hierarchy4"/>
    <dgm:cxn modelId="{5D8EB013-54C0-4818-8603-12AA01886367}" type="presParOf" srcId="{F6FEE2BD-FDE7-4356-B907-AAEC119E464E}" destId="{961BE4A9-7DAA-4714-83D4-4BE982E83EBD}" srcOrd="0" destOrd="0" presId="urn:microsoft.com/office/officeart/2005/8/layout/hierarchy4"/>
    <dgm:cxn modelId="{78D29331-3CBB-4A48-8590-63DB43B2F953}" type="presParOf" srcId="{961BE4A9-7DAA-4714-83D4-4BE982E83EBD}" destId="{620B8305-8C57-4826-A02E-3EF9E5A80605}" srcOrd="0" destOrd="0" presId="urn:microsoft.com/office/officeart/2005/8/layout/hierarchy4"/>
    <dgm:cxn modelId="{7328E862-0944-48E9-A36A-B10D9D34EDA5}" type="presParOf" srcId="{961BE4A9-7DAA-4714-83D4-4BE982E83EBD}" destId="{D48191A9-A0CD-4139-83BF-3D2981F29C9A}" srcOrd="1" destOrd="0" presId="urn:microsoft.com/office/officeart/2005/8/layout/hierarchy4"/>
    <dgm:cxn modelId="{F85F4BA8-5D8F-4FC7-AEC5-DBBDC38DDF32}" type="presParOf" srcId="{961BE4A9-7DAA-4714-83D4-4BE982E83EBD}" destId="{EA9654EC-93CF-41AC-9503-4D85BBD47B01}" srcOrd="2" destOrd="0" presId="urn:microsoft.com/office/officeart/2005/8/layout/hierarchy4"/>
    <dgm:cxn modelId="{E8FBB6E0-D6E4-4570-8AFB-FA5C4EC5D8C3}" type="presParOf" srcId="{EA9654EC-93CF-41AC-9503-4D85BBD47B01}" destId="{823554C6-1282-43FB-BCD8-4451E4705D1B}" srcOrd="0" destOrd="0" presId="urn:microsoft.com/office/officeart/2005/8/layout/hierarchy4"/>
    <dgm:cxn modelId="{AFDCD9E7-F8C0-4943-9C65-25147F988391}" type="presParOf" srcId="{823554C6-1282-43FB-BCD8-4451E4705D1B}" destId="{7F6D1A23-1E64-4310-A6CB-C42C1738DF86}" srcOrd="0" destOrd="0" presId="urn:microsoft.com/office/officeart/2005/8/layout/hierarchy4"/>
    <dgm:cxn modelId="{A668A183-9873-4EF7-A7F9-29FEB3F216B3}" type="presParOf" srcId="{823554C6-1282-43FB-BCD8-4451E4705D1B}" destId="{2483C15E-9F2D-4D94-A595-6AE63766B0EE}" srcOrd="1" destOrd="0" presId="urn:microsoft.com/office/officeart/2005/8/layout/hierarchy4"/>
    <dgm:cxn modelId="{2A012A63-DBC6-4D6E-8E93-18892C670E17}" type="presParOf" srcId="{823554C6-1282-43FB-BCD8-4451E4705D1B}" destId="{44DF84A6-012E-4B9B-B960-D8673A5AB3BC}" srcOrd="2" destOrd="0" presId="urn:microsoft.com/office/officeart/2005/8/layout/hierarchy4"/>
    <dgm:cxn modelId="{497CEDBD-B134-4FB1-9655-4DB6EA9E17C0}" type="presParOf" srcId="{44DF84A6-012E-4B9B-B960-D8673A5AB3BC}" destId="{B12C7A3D-E8DF-4753-827E-BF5A44BCCBA7}" srcOrd="0" destOrd="0" presId="urn:microsoft.com/office/officeart/2005/8/layout/hierarchy4"/>
    <dgm:cxn modelId="{5A06704E-6AF5-4ADC-86DF-0D06D384BFD9}" type="presParOf" srcId="{B12C7A3D-E8DF-4753-827E-BF5A44BCCBA7}" destId="{D08D01F3-CC25-4B45-BCC5-76D9B31D8FCE}" srcOrd="0" destOrd="0" presId="urn:microsoft.com/office/officeart/2005/8/layout/hierarchy4"/>
    <dgm:cxn modelId="{87C3077A-5BCB-498A-836E-3E42EC4F3ABE}" type="presParOf" srcId="{B12C7A3D-E8DF-4753-827E-BF5A44BCCBA7}" destId="{A945B6C4-609E-40F8-B4A2-7F61C35DB3BA}" srcOrd="1" destOrd="0" presId="urn:microsoft.com/office/officeart/2005/8/layout/hierarchy4"/>
    <dgm:cxn modelId="{4A9A8E8E-6143-4B20-B9E3-7FF3606BDAA5}" type="presParOf" srcId="{44DF84A6-012E-4B9B-B960-D8673A5AB3BC}" destId="{3285D7EB-10C6-4E77-B329-BDC35CFAB4BF}" srcOrd="1" destOrd="0" presId="urn:microsoft.com/office/officeart/2005/8/layout/hierarchy4"/>
    <dgm:cxn modelId="{ED8371E7-F5B6-45F1-B050-D5BAF6295D02}" type="presParOf" srcId="{44DF84A6-012E-4B9B-B960-D8673A5AB3BC}" destId="{6F58E852-0516-44C4-B668-25B532B986AF}" srcOrd="2" destOrd="0" presId="urn:microsoft.com/office/officeart/2005/8/layout/hierarchy4"/>
    <dgm:cxn modelId="{98730D03-6666-4CF3-9876-1E8846016F9C}" type="presParOf" srcId="{6F58E852-0516-44C4-B668-25B532B986AF}" destId="{B262A82B-0FC1-4A4B-8214-84F76C6ACE17}" srcOrd="0" destOrd="0" presId="urn:microsoft.com/office/officeart/2005/8/layout/hierarchy4"/>
    <dgm:cxn modelId="{D7138A9A-5CB0-4A4E-AFFB-020D602C13A4}" type="presParOf" srcId="{6F58E852-0516-44C4-B668-25B532B986AF}" destId="{B806031A-784B-4F48-B3EA-90263A4E1EEC}" srcOrd="1" destOrd="0" presId="urn:microsoft.com/office/officeart/2005/8/layout/hierarchy4"/>
    <dgm:cxn modelId="{351681FC-2448-43AE-8BF8-2519B91891AD}" type="presParOf" srcId="{44DF84A6-012E-4B9B-B960-D8673A5AB3BC}" destId="{00361C8B-F8FF-43EB-8D30-AA04AA13F5B5}" srcOrd="3" destOrd="0" presId="urn:microsoft.com/office/officeart/2005/8/layout/hierarchy4"/>
    <dgm:cxn modelId="{438AF8BA-94DE-43F8-998C-469CAE07E90B}" type="presParOf" srcId="{44DF84A6-012E-4B9B-B960-D8673A5AB3BC}" destId="{F90B0D2E-D226-4B0B-9272-FFB5D767A9E8}" srcOrd="4" destOrd="0" presId="urn:microsoft.com/office/officeart/2005/8/layout/hierarchy4"/>
    <dgm:cxn modelId="{24BEA721-5813-4EF4-8D53-AEF696670EA5}" type="presParOf" srcId="{F90B0D2E-D226-4B0B-9272-FFB5D767A9E8}" destId="{ED956F9F-0396-481B-ABDF-BE40DA104C42}" srcOrd="0" destOrd="0" presId="urn:microsoft.com/office/officeart/2005/8/layout/hierarchy4"/>
    <dgm:cxn modelId="{CF2629E5-873F-4119-902D-043718D636C0}" type="presParOf" srcId="{F90B0D2E-D226-4B0B-9272-FFB5D767A9E8}" destId="{6CAC9BD3-CA9C-44FE-BE6F-BFD7D9E89B15}" srcOrd="1" destOrd="0" presId="urn:microsoft.com/office/officeart/2005/8/layout/hierarchy4"/>
    <dgm:cxn modelId="{00519AE4-D763-46A6-94A5-9E514996A4A9}" type="presParOf" srcId="{44DF84A6-012E-4B9B-B960-D8673A5AB3BC}" destId="{3B27D706-5866-4A69-AF51-ADDAC1F7BA4B}" srcOrd="5" destOrd="0" presId="urn:microsoft.com/office/officeart/2005/8/layout/hierarchy4"/>
    <dgm:cxn modelId="{2A617B71-275D-4CF8-8710-F5CC38A21B17}" type="presParOf" srcId="{44DF84A6-012E-4B9B-B960-D8673A5AB3BC}" destId="{E89D9D84-39E0-4322-8832-837554866BA4}" srcOrd="6" destOrd="0" presId="urn:microsoft.com/office/officeart/2005/8/layout/hierarchy4"/>
    <dgm:cxn modelId="{AD0108D6-7F8B-464B-99B5-3BAC6FE09B81}" type="presParOf" srcId="{E89D9D84-39E0-4322-8832-837554866BA4}" destId="{9109B4EA-68FC-4424-9C44-F295ED282D72}" srcOrd="0" destOrd="0" presId="urn:microsoft.com/office/officeart/2005/8/layout/hierarchy4"/>
    <dgm:cxn modelId="{D3ED31E8-6C62-4CA8-BC1D-90A038BBE300}" type="presParOf" srcId="{E89D9D84-39E0-4322-8832-837554866BA4}" destId="{118D9BB6-11B0-40B9-9268-97137C3F1012}" srcOrd="1" destOrd="0" presId="urn:microsoft.com/office/officeart/2005/8/layout/hierarchy4"/>
    <dgm:cxn modelId="{C3FA068A-69C0-4FEC-87C0-B9FE7C78E2FE}" type="presParOf" srcId="{F6FEE2BD-FDE7-4356-B907-AAEC119E464E}" destId="{9A019779-F67E-4004-BC3E-702566837281}" srcOrd="1" destOrd="0" presId="urn:microsoft.com/office/officeart/2005/8/layout/hierarchy4"/>
    <dgm:cxn modelId="{A9421EAD-22ED-4FE3-80EF-EAFAFE2CE5DA}" type="presParOf" srcId="{F6FEE2BD-FDE7-4356-B907-AAEC119E464E}" destId="{84E85CDF-CFA4-435B-918A-CC8EF93D5FF6}" srcOrd="2" destOrd="0" presId="urn:microsoft.com/office/officeart/2005/8/layout/hierarchy4"/>
    <dgm:cxn modelId="{84927F5C-76A7-4AAA-A77C-35D85CA5DA42}" type="presParOf" srcId="{84E85CDF-CFA4-435B-918A-CC8EF93D5FF6}" destId="{809A698A-2733-4F75-BC44-6CEFA26A6D1B}" srcOrd="0" destOrd="0" presId="urn:microsoft.com/office/officeart/2005/8/layout/hierarchy4"/>
    <dgm:cxn modelId="{FA13A6DB-5134-47DD-8DEB-BA3BD5AB7EB7}" type="presParOf" srcId="{84E85CDF-CFA4-435B-918A-CC8EF93D5FF6}" destId="{27254DA6-1C5E-4D60-86DE-31EA7638907F}" srcOrd="1" destOrd="0" presId="urn:microsoft.com/office/officeart/2005/8/layout/hierarchy4"/>
    <dgm:cxn modelId="{D4FE569C-7896-4327-82DF-634B9DD81236}" type="presParOf" srcId="{84E85CDF-CFA4-435B-918A-CC8EF93D5FF6}" destId="{F97C910E-2950-4879-9C95-977DC7F171D3}" srcOrd="2" destOrd="0" presId="urn:microsoft.com/office/officeart/2005/8/layout/hierarchy4"/>
    <dgm:cxn modelId="{C0E8FEA7-A944-4C04-97D3-EBEF16E1E367}" type="presParOf" srcId="{F97C910E-2950-4879-9C95-977DC7F171D3}" destId="{06B3E86A-48B0-4534-AB88-F7AF91E6D74B}" srcOrd="0" destOrd="0" presId="urn:microsoft.com/office/officeart/2005/8/layout/hierarchy4"/>
    <dgm:cxn modelId="{2BA5EF13-5BC1-4EED-998B-ECEEADF72665}" type="presParOf" srcId="{06B3E86A-48B0-4534-AB88-F7AF91E6D74B}" destId="{50FA6A45-C913-4224-BBC5-568576EBBB2C}" srcOrd="0" destOrd="0" presId="urn:microsoft.com/office/officeart/2005/8/layout/hierarchy4"/>
    <dgm:cxn modelId="{FF35F8FA-1478-4627-ADFD-24CE4CB2B50C}" type="presParOf" srcId="{06B3E86A-48B0-4534-AB88-F7AF91E6D74B}" destId="{A30DCD9A-7FA0-4F88-86E3-863B7C4985DE}" srcOrd="1" destOrd="0" presId="urn:microsoft.com/office/officeart/2005/8/layout/hierarchy4"/>
    <dgm:cxn modelId="{3D849049-8704-45E4-AACA-93C00B8DAE27}" type="presParOf" srcId="{06B3E86A-48B0-4534-AB88-F7AF91E6D74B}" destId="{E18C638D-F8CE-4F04-8358-C528F2152C44}" srcOrd="2" destOrd="0" presId="urn:microsoft.com/office/officeart/2005/8/layout/hierarchy4"/>
    <dgm:cxn modelId="{3D2F3BB3-0FEE-4FF1-9FD5-B3863E86A2B2}" type="presParOf" srcId="{E18C638D-F8CE-4F04-8358-C528F2152C44}" destId="{3FA5B1BE-C42F-4202-9AF7-224A72CA073B}" srcOrd="0" destOrd="0" presId="urn:microsoft.com/office/officeart/2005/8/layout/hierarchy4"/>
    <dgm:cxn modelId="{F3F05DE1-A64E-433E-87C7-32F46DBEC971}" type="presParOf" srcId="{3FA5B1BE-C42F-4202-9AF7-224A72CA073B}" destId="{4CAFABB0-8AB9-4821-B0EA-1670F4C26BD0}" srcOrd="0" destOrd="0" presId="urn:microsoft.com/office/officeart/2005/8/layout/hierarchy4"/>
    <dgm:cxn modelId="{6CE3BAC0-8E12-436D-8E12-316A0E21B61E}" type="presParOf" srcId="{3FA5B1BE-C42F-4202-9AF7-224A72CA073B}" destId="{29212557-8D90-4E23-80A9-682D92885DCF}" srcOrd="1" destOrd="0" presId="urn:microsoft.com/office/officeart/2005/8/layout/hierarchy4"/>
    <dgm:cxn modelId="{8C14AFB2-3906-4F13-9EF3-9BCA0F7F0EF6}" type="presParOf" srcId="{E18C638D-F8CE-4F04-8358-C528F2152C44}" destId="{7850021A-1973-4725-85DA-A3185D47F1F1}" srcOrd="1" destOrd="0" presId="urn:microsoft.com/office/officeart/2005/8/layout/hierarchy4"/>
    <dgm:cxn modelId="{1304295F-C943-4D12-8FCF-DD6848017CBB}" type="presParOf" srcId="{E18C638D-F8CE-4F04-8358-C528F2152C44}" destId="{09AFC0B3-FFE4-42C2-A0FF-134617880413}" srcOrd="2" destOrd="0" presId="urn:microsoft.com/office/officeart/2005/8/layout/hierarchy4"/>
    <dgm:cxn modelId="{28BB972C-BDFA-4886-B5C6-02A577A8D633}" type="presParOf" srcId="{09AFC0B3-FFE4-42C2-A0FF-134617880413}" destId="{2DD0B661-AD64-4BAF-8A64-5505876A21E8}" srcOrd="0" destOrd="0" presId="urn:microsoft.com/office/officeart/2005/8/layout/hierarchy4"/>
    <dgm:cxn modelId="{21C16B3C-EDFC-4AC1-8F54-BF9F2750BCCE}" type="presParOf" srcId="{09AFC0B3-FFE4-42C2-A0FF-134617880413}" destId="{A1BF8777-845D-46F2-A978-E4EAFD802772}" srcOrd="1" destOrd="0" presId="urn:microsoft.com/office/officeart/2005/8/layout/hierarchy4"/>
    <dgm:cxn modelId="{BA799357-A8CE-455F-927D-45A09DBE8426}" type="presParOf" srcId="{E18C638D-F8CE-4F04-8358-C528F2152C44}" destId="{B558327D-7C67-421B-B6F8-D9E1C4DCDC3D}" srcOrd="3" destOrd="0" presId="urn:microsoft.com/office/officeart/2005/8/layout/hierarchy4"/>
    <dgm:cxn modelId="{F7CDF7F8-DF23-4BE2-AC2F-3288DB8747BF}" type="presParOf" srcId="{E18C638D-F8CE-4F04-8358-C528F2152C44}" destId="{7E3CBE26-EACB-4399-B4A1-AE1E2AB90B37}" srcOrd="4" destOrd="0" presId="urn:microsoft.com/office/officeart/2005/8/layout/hierarchy4"/>
    <dgm:cxn modelId="{854C8C91-3DFC-42BD-A793-1F564D844654}" type="presParOf" srcId="{7E3CBE26-EACB-4399-B4A1-AE1E2AB90B37}" destId="{BBC5B619-6764-4F99-A761-31DDF5223A25}" srcOrd="0" destOrd="0" presId="urn:microsoft.com/office/officeart/2005/8/layout/hierarchy4"/>
    <dgm:cxn modelId="{82EA2824-B5C8-49D4-BB1E-4F9FA9326409}" type="presParOf" srcId="{7E3CBE26-EACB-4399-B4A1-AE1E2AB90B37}" destId="{38597CD0-3539-4B0A-9F8B-C042220D8F2C}" srcOrd="1" destOrd="0" presId="urn:microsoft.com/office/officeart/2005/8/layout/hierarchy4"/>
    <dgm:cxn modelId="{6AC8477B-05D0-4666-AB35-1B2D9E545F0C}" type="presParOf" srcId="{E18C638D-F8CE-4F04-8358-C528F2152C44}" destId="{AE9184DA-092B-41B4-87CE-12135BCA68AA}" srcOrd="5" destOrd="0" presId="urn:microsoft.com/office/officeart/2005/8/layout/hierarchy4"/>
    <dgm:cxn modelId="{456DD4DC-6AF3-426D-9493-3C84E6D750BA}" type="presParOf" srcId="{E18C638D-F8CE-4F04-8358-C528F2152C44}" destId="{F29DFC39-67D8-4413-BB9B-D45205AFDD3D}" srcOrd="6" destOrd="0" presId="urn:microsoft.com/office/officeart/2005/8/layout/hierarchy4"/>
    <dgm:cxn modelId="{2D866520-F160-4E78-BA20-327546B1B028}" type="presParOf" srcId="{F29DFC39-67D8-4413-BB9B-D45205AFDD3D}" destId="{DA5DAEE4-AA68-4B0E-9D4C-B3A92139BA84}" srcOrd="0" destOrd="0" presId="urn:microsoft.com/office/officeart/2005/8/layout/hierarchy4"/>
    <dgm:cxn modelId="{F98947B2-3955-4008-8D77-2E4DBE84867A}" type="presParOf" srcId="{F29DFC39-67D8-4413-BB9B-D45205AFDD3D}" destId="{7F13D566-9D3C-41C6-8F01-ECF35EFE750F}" srcOrd="1" destOrd="0" presId="urn:microsoft.com/office/officeart/2005/8/layout/hierarchy4"/>
    <dgm:cxn modelId="{0DFA469E-1499-4D31-8D4E-F4C3646FDA3C}" type="presParOf" srcId="{F6FEE2BD-FDE7-4356-B907-AAEC119E464E}" destId="{D80F9C96-4B60-45E0-8326-97524BC845E9}" srcOrd="3" destOrd="0" presId="urn:microsoft.com/office/officeart/2005/8/layout/hierarchy4"/>
    <dgm:cxn modelId="{827B8551-DC28-446D-AB48-084AD4E45CAE}" type="presParOf" srcId="{F6FEE2BD-FDE7-4356-B907-AAEC119E464E}" destId="{85719EF9-1686-4ECC-9A83-A27DE740A495}" srcOrd="4" destOrd="0" presId="urn:microsoft.com/office/officeart/2005/8/layout/hierarchy4"/>
    <dgm:cxn modelId="{2F2E7A7A-EFCE-4EAF-A7DB-CB7737CE8CCA}" type="presParOf" srcId="{85719EF9-1686-4ECC-9A83-A27DE740A495}" destId="{0A9C715B-CB3B-4850-9E4C-58ED2F60FA32}" srcOrd="0" destOrd="0" presId="urn:microsoft.com/office/officeart/2005/8/layout/hierarchy4"/>
    <dgm:cxn modelId="{DE062A1B-1CF9-4AA9-AA7A-0AFC5D98987D}" type="presParOf" srcId="{85719EF9-1686-4ECC-9A83-A27DE740A495}" destId="{DCF90640-7C99-41C2-BA0E-0B3014599129}" srcOrd="1" destOrd="0" presId="urn:microsoft.com/office/officeart/2005/8/layout/hierarchy4"/>
    <dgm:cxn modelId="{373118FE-6D58-4276-8D8E-947FE87B2AE4}" type="presParOf" srcId="{85719EF9-1686-4ECC-9A83-A27DE740A495}" destId="{70738A1D-B9C8-4B25-B375-BE3A6D088C93}" srcOrd="2" destOrd="0" presId="urn:microsoft.com/office/officeart/2005/8/layout/hierarchy4"/>
    <dgm:cxn modelId="{0B3862E8-6AFD-427D-BC25-7F4E82CEC0AB}" type="presParOf" srcId="{70738A1D-B9C8-4B25-B375-BE3A6D088C93}" destId="{0E8B0648-4CAE-443A-86F0-F925B429DCEB}" srcOrd="0" destOrd="0" presId="urn:microsoft.com/office/officeart/2005/8/layout/hierarchy4"/>
    <dgm:cxn modelId="{AD2C557F-B4D4-4254-B869-6DA1A570E39D}" type="presParOf" srcId="{0E8B0648-4CAE-443A-86F0-F925B429DCEB}" destId="{8FB4423D-5969-4C63-A965-A8F88D5B8C7C}" srcOrd="0" destOrd="0" presId="urn:microsoft.com/office/officeart/2005/8/layout/hierarchy4"/>
    <dgm:cxn modelId="{A69399BC-88F5-4EBE-93F4-3BED5E998BDC}" type="presParOf" srcId="{0E8B0648-4CAE-443A-86F0-F925B429DCEB}" destId="{CF1045D1-6E65-405D-B69C-9CCBCE2E34F3}" srcOrd="1" destOrd="0" presId="urn:microsoft.com/office/officeart/2005/8/layout/hierarchy4"/>
    <dgm:cxn modelId="{D824BED7-499E-46F9-A269-B91C4D288ED4}" type="presParOf" srcId="{0E8B0648-4CAE-443A-86F0-F925B429DCEB}" destId="{D316840D-ED79-4182-8083-07BD637F3963}" srcOrd="2" destOrd="0" presId="urn:microsoft.com/office/officeart/2005/8/layout/hierarchy4"/>
    <dgm:cxn modelId="{220541B9-57DE-4241-A2CF-ECD31CC57386}" type="presParOf" srcId="{D316840D-ED79-4182-8083-07BD637F3963}" destId="{5FE59F47-3753-493E-850C-A032F4B4881F}" srcOrd="0" destOrd="0" presId="urn:microsoft.com/office/officeart/2005/8/layout/hierarchy4"/>
    <dgm:cxn modelId="{5A8438F0-54C7-4E67-BB07-C09BBEC24D89}" type="presParOf" srcId="{5FE59F47-3753-493E-850C-A032F4B4881F}" destId="{D912CB5E-057A-4057-8318-9CE3C78B6E8F}" srcOrd="0" destOrd="0" presId="urn:microsoft.com/office/officeart/2005/8/layout/hierarchy4"/>
    <dgm:cxn modelId="{B16E2B78-5038-4215-8786-D339351E10AB}" type="presParOf" srcId="{5FE59F47-3753-493E-850C-A032F4B4881F}" destId="{E1FFDC0F-78D1-4190-8D43-76894B3BB7CC}" srcOrd="1" destOrd="0" presId="urn:microsoft.com/office/officeart/2005/8/layout/hierarchy4"/>
    <dgm:cxn modelId="{6303FC42-FF52-40E5-B35B-3F862194DA91}" type="presParOf" srcId="{D316840D-ED79-4182-8083-07BD637F3963}" destId="{463D331A-3276-48CC-85DB-49A89B425ABA}" srcOrd="1" destOrd="0" presId="urn:microsoft.com/office/officeart/2005/8/layout/hierarchy4"/>
    <dgm:cxn modelId="{AF1E8317-214D-45F2-B9D2-0984FE800215}" type="presParOf" srcId="{D316840D-ED79-4182-8083-07BD637F3963}" destId="{1BCB0375-8318-430C-A717-87C2AA9DD38D}" srcOrd="2" destOrd="0" presId="urn:microsoft.com/office/officeart/2005/8/layout/hierarchy4"/>
    <dgm:cxn modelId="{E190125B-6A37-4E9C-9FAD-5778D0FB8D9A}" type="presParOf" srcId="{1BCB0375-8318-430C-A717-87C2AA9DD38D}" destId="{5C087F5A-5EF5-4321-A40B-4BC24AFFA350}" srcOrd="0" destOrd="0" presId="urn:microsoft.com/office/officeart/2005/8/layout/hierarchy4"/>
    <dgm:cxn modelId="{8119AF3F-AE69-43DD-8608-801B138E9E2C}" type="presParOf" srcId="{1BCB0375-8318-430C-A717-87C2AA9DD38D}" destId="{A4A6436C-08DC-4581-8906-7C0B99050A3C}" srcOrd="1" destOrd="0" presId="urn:microsoft.com/office/officeart/2005/8/layout/hierarchy4"/>
    <dgm:cxn modelId="{F13746FF-BC7C-4D26-A91D-5501CDB5210D}" type="presParOf" srcId="{D316840D-ED79-4182-8083-07BD637F3963}" destId="{3D72542E-8BB0-4EA9-A878-39685EEDB4F2}" srcOrd="3" destOrd="0" presId="urn:microsoft.com/office/officeart/2005/8/layout/hierarchy4"/>
    <dgm:cxn modelId="{A71E60B2-DD0C-4C88-82EA-E927F49B9E61}" type="presParOf" srcId="{D316840D-ED79-4182-8083-07BD637F3963}" destId="{946FAACE-2DA4-430D-973E-61162D934246}" srcOrd="4" destOrd="0" presId="urn:microsoft.com/office/officeart/2005/8/layout/hierarchy4"/>
    <dgm:cxn modelId="{EF1702E9-EFEC-48D9-9FD1-E119B5DB37A9}" type="presParOf" srcId="{946FAACE-2DA4-430D-973E-61162D934246}" destId="{1C71E07C-5F52-498A-9554-809B5CD81FBA}" srcOrd="0" destOrd="0" presId="urn:microsoft.com/office/officeart/2005/8/layout/hierarchy4"/>
    <dgm:cxn modelId="{756AFD4B-A299-4E7E-8AD3-E22EFC88491D}" type="presParOf" srcId="{946FAACE-2DA4-430D-973E-61162D934246}" destId="{9BC80716-40BC-43F2-86E5-2EE6614CEF0C}" srcOrd="1" destOrd="0" presId="urn:microsoft.com/office/officeart/2005/8/layout/hierarchy4"/>
    <dgm:cxn modelId="{85BFF1BF-D64A-4958-8AE0-2DC5DED467E3}" type="presParOf" srcId="{D316840D-ED79-4182-8083-07BD637F3963}" destId="{471E8194-B388-4F0D-9E2C-EFD29B4C2BFE}" srcOrd="5" destOrd="0" presId="urn:microsoft.com/office/officeart/2005/8/layout/hierarchy4"/>
    <dgm:cxn modelId="{25F42B7E-5308-4348-A1B2-85A03C0978B5}" type="presParOf" srcId="{D316840D-ED79-4182-8083-07BD637F3963}" destId="{2650B384-0FF9-4B95-A5D2-A7EECFA8C3A7}" srcOrd="6" destOrd="0" presId="urn:microsoft.com/office/officeart/2005/8/layout/hierarchy4"/>
    <dgm:cxn modelId="{E0555722-7B37-4708-BBCB-C70AAC9BBEF7}" type="presParOf" srcId="{2650B384-0FF9-4B95-A5D2-A7EECFA8C3A7}" destId="{C9E91157-5891-4B01-9012-832B863C9EE0}" srcOrd="0" destOrd="0" presId="urn:microsoft.com/office/officeart/2005/8/layout/hierarchy4"/>
    <dgm:cxn modelId="{D8E604EB-6DDF-408E-920A-59830D52D152}" type="presParOf" srcId="{2650B384-0FF9-4B95-A5D2-A7EECFA8C3A7}" destId="{528ED4AB-15A7-4C44-BA0C-AAA4F3C0767B}"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A6830-3E7D-49A2-908B-DC4B65B5B2E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B0E1192-9C04-4701-B83F-1A0E389261F2}">
      <dgm:prSet phldrT="[Text]" custT="1"/>
      <dgm:spPr>
        <a:solidFill>
          <a:srgbClr val="FFFF66"/>
        </a:solidFill>
      </dgm:spPr>
      <dgm:t>
        <a:bodyPr/>
        <a:lstStyle/>
        <a:p>
          <a:pPr>
            <a:lnSpc>
              <a:spcPct val="100000"/>
            </a:lnSpc>
            <a:spcAft>
              <a:spcPts val="0"/>
            </a:spcAft>
          </a:pPr>
          <a:r>
            <a:rPr lang="en-US" sz="2800" b="0" dirty="0">
              <a:solidFill>
                <a:schemeClr val="accent1"/>
              </a:solidFill>
            </a:rPr>
            <a:t>Systems:</a:t>
          </a:r>
          <a:br>
            <a:rPr lang="en-US" sz="2800" b="0" dirty="0">
              <a:solidFill>
                <a:schemeClr val="accent1"/>
              </a:solidFill>
            </a:rPr>
          </a:br>
          <a:r>
            <a:rPr lang="en-US" sz="2800" b="0" dirty="0">
              <a:solidFill>
                <a:schemeClr val="accent1"/>
              </a:solidFill>
            </a:rPr>
            <a:t>Leadership - Implementation - Quality</a:t>
          </a:r>
        </a:p>
      </dgm:t>
    </dgm:pt>
    <dgm:pt modelId="{427292F5-6E5E-482B-B5DD-EEDC305EFC1B}" type="parTrans" cxnId="{44DE186A-873F-4019-B240-D6511F190239}">
      <dgm:prSet/>
      <dgm:spPr/>
      <dgm:t>
        <a:bodyPr/>
        <a:lstStyle/>
        <a:p>
          <a:endParaRPr lang="en-US" sz="2000"/>
        </a:p>
      </dgm:t>
    </dgm:pt>
    <dgm:pt modelId="{3D5AEB3B-2C5D-4090-BFCC-CF040A9C27A5}" type="sibTrans" cxnId="{44DE186A-873F-4019-B240-D6511F190239}">
      <dgm:prSet/>
      <dgm:spPr/>
      <dgm:t>
        <a:bodyPr/>
        <a:lstStyle/>
        <a:p>
          <a:endParaRPr lang="en-US" sz="2000"/>
        </a:p>
      </dgm:t>
    </dgm:pt>
    <dgm:pt modelId="{B15861A1-973E-43A2-BB7C-6C7099224EA8}" type="pres">
      <dgm:prSet presAssocID="{F7BA6830-3E7D-49A2-908B-DC4B65B5B2E5}" presName="Name0" presStyleCnt="0">
        <dgm:presLayoutVars>
          <dgm:chPref val="1"/>
          <dgm:dir/>
          <dgm:animOne val="branch"/>
          <dgm:animLvl val="lvl"/>
          <dgm:resizeHandles/>
        </dgm:presLayoutVars>
      </dgm:prSet>
      <dgm:spPr/>
      <dgm:t>
        <a:bodyPr/>
        <a:lstStyle/>
        <a:p>
          <a:endParaRPr lang="en-US"/>
        </a:p>
      </dgm:t>
    </dgm:pt>
    <dgm:pt modelId="{0B3F9E92-FB5A-4C89-AB63-40283D029C94}" type="pres">
      <dgm:prSet presAssocID="{FB0E1192-9C04-4701-B83F-1A0E389261F2}" presName="vertOne" presStyleCnt="0"/>
      <dgm:spPr/>
    </dgm:pt>
    <dgm:pt modelId="{23BAFE38-51A5-4309-B541-77178C71A076}" type="pres">
      <dgm:prSet presAssocID="{FB0E1192-9C04-4701-B83F-1A0E389261F2}" presName="txOne" presStyleLbl="node0" presStyleIdx="0" presStyleCnt="1" custLinFactNeighborX="-1060">
        <dgm:presLayoutVars>
          <dgm:chPref val="3"/>
        </dgm:presLayoutVars>
      </dgm:prSet>
      <dgm:spPr/>
      <dgm:t>
        <a:bodyPr/>
        <a:lstStyle/>
        <a:p>
          <a:endParaRPr lang="en-US"/>
        </a:p>
      </dgm:t>
    </dgm:pt>
    <dgm:pt modelId="{C716347D-C58F-425B-B786-1950FF35ED76}" type="pres">
      <dgm:prSet presAssocID="{FB0E1192-9C04-4701-B83F-1A0E389261F2}" presName="horzOne" presStyleCnt="0"/>
      <dgm:spPr/>
    </dgm:pt>
  </dgm:ptLst>
  <dgm:cxnLst>
    <dgm:cxn modelId="{44DE186A-873F-4019-B240-D6511F190239}" srcId="{F7BA6830-3E7D-49A2-908B-DC4B65B5B2E5}" destId="{FB0E1192-9C04-4701-B83F-1A0E389261F2}" srcOrd="0" destOrd="0" parTransId="{427292F5-6E5E-482B-B5DD-EEDC305EFC1B}" sibTransId="{3D5AEB3B-2C5D-4090-BFCC-CF040A9C27A5}"/>
    <dgm:cxn modelId="{B06B3F8F-6854-45BF-9DCF-9A8AD5901AD8}" type="presOf" srcId="{F7BA6830-3E7D-49A2-908B-DC4B65B5B2E5}" destId="{B15861A1-973E-43A2-BB7C-6C7099224EA8}" srcOrd="0" destOrd="0" presId="urn:microsoft.com/office/officeart/2005/8/layout/hierarchy4"/>
    <dgm:cxn modelId="{EC0513EC-4690-4CB9-BF41-FA7A77866C8A}" type="presOf" srcId="{FB0E1192-9C04-4701-B83F-1A0E389261F2}" destId="{23BAFE38-51A5-4309-B541-77178C71A076}" srcOrd="0" destOrd="0" presId="urn:microsoft.com/office/officeart/2005/8/layout/hierarchy4"/>
    <dgm:cxn modelId="{DF716B16-E98A-4AC7-902A-28D044958275}" type="presParOf" srcId="{B15861A1-973E-43A2-BB7C-6C7099224EA8}" destId="{0B3F9E92-FB5A-4C89-AB63-40283D029C94}" srcOrd="0" destOrd="0" presId="urn:microsoft.com/office/officeart/2005/8/layout/hierarchy4"/>
    <dgm:cxn modelId="{0DAD0342-6D42-45AD-9302-4F8EB66F0E10}" type="presParOf" srcId="{0B3F9E92-FB5A-4C89-AB63-40283D029C94}" destId="{23BAFE38-51A5-4309-B541-77178C71A076}" srcOrd="0" destOrd="0" presId="urn:microsoft.com/office/officeart/2005/8/layout/hierarchy4"/>
    <dgm:cxn modelId="{62AF13EA-327F-4D95-BE6F-AEB6A552FA7A}" type="presParOf" srcId="{0B3F9E92-FB5A-4C89-AB63-40283D029C94}" destId="{C716347D-C58F-425B-B786-1950FF35ED76}" srcOrd="1" destOrd="0" presId="urn:microsoft.com/office/officeart/2005/8/layout/hierarchy4"/>
  </dgm:cxnLst>
  <dgm:bg>
    <a:gradFill>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D161170-58EB-4962-8F6F-4ED765ACC82D}" type="datetimeFigureOut">
              <a:rPr lang="en-US" smtClean="0"/>
              <a:pPr/>
              <a:t>7-Nov-13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44E4A88-9410-4101-8409-CDED38323E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161170-58EB-4962-8F6F-4ED765ACC82D}" type="datetimeFigureOut">
              <a:rPr lang="en-US" smtClean="0"/>
              <a:pPr/>
              <a:t>7-Nov-13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E4A88-9410-4101-8409-CDED38323E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D161170-58EB-4962-8F6F-4ED765ACC82D}" type="datetimeFigureOut">
              <a:rPr lang="en-US" smtClean="0"/>
              <a:pPr/>
              <a:t>7-Nov-13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44E4A88-9410-4101-8409-CDED38323E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D161170-58EB-4962-8F6F-4ED765ACC82D}" type="datetimeFigureOut">
              <a:rPr lang="en-US" smtClean="0"/>
              <a:pPr/>
              <a:t>7-Nov-13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44E4A88-9410-4101-8409-CDED38323ED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D161170-58EB-4962-8F6F-4ED765ACC82D}" type="datetimeFigureOut">
              <a:rPr lang="en-US" smtClean="0"/>
              <a:pPr/>
              <a:t>7-Nov-13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44E4A88-9410-4101-8409-CDED38323ED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D161170-58EB-4962-8F6F-4ED765ACC82D}" type="datetimeFigureOut">
              <a:rPr lang="en-US" smtClean="0"/>
              <a:pPr/>
              <a:t>7-Nov-13</a:t>
            </a:fld>
            <a:endParaRPr lang="en-US"/>
          </a:p>
        </p:txBody>
      </p:sp>
      <p:sp>
        <p:nvSpPr>
          <p:cNvPr id="10" name="Slide Number Placeholder 9"/>
          <p:cNvSpPr>
            <a:spLocks noGrp="1"/>
          </p:cNvSpPr>
          <p:nvPr>
            <p:ph type="sldNum" sz="quarter" idx="16"/>
          </p:nvPr>
        </p:nvSpPr>
        <p:spPr/>
        <p:txBody>
          <a:bodyPr rtlCol="0"/>
          <a:lstStyle/>
          <a:p>
            <a:fld id="{544E4A88-9410-4101-8409-CDED38323ED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D161170-58EB-4962-8F6F-4ED765ACC82D}" type="datetimeFigureOut">
              <a:rPr lang="en-US" smtClean="0"/>
              <a:pPr/>
              <a:t>7-Nov-13</a:t>
            </a:fld>
            <a:endParaRPr lang="en-US"/>
          </a:p>
        </p:txBody>
      </p:sp>
      <p:sp>
        <p:nvSpPr>
          <p:cNvPr id="12" name="Slide Number Placeholder 11"/>
          <p:cNvSpPr>
            <a:spLocks noGrp="1"/>
          </p:cNvSpPr>
          <p:nvPr>
            <p:ph type="sldNum" sz="quarter" idx="16"/>
          </p:nvPr>
        </p:nvSpPr>
        <p:spPr/>
        <p:txBody>
          <a:bodyPr rtlCol="0"/>
          <a:lstStyle/>
          <a:p>
            <a:fld id="{544E4A88-9410-4101-8409-CDED38323ED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161170-58EB-4962-8F6F-4ED765ACC82D}" type="datetimeFigureOut">
              <a:rPr lang="en-US" smtClean="0"/>
              <a:pPr/>
              <a:t>7-Nov-13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44E4A88-9410-4101-8409-CDED38323E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61170-58EB-4962-8F6F-4ED765ACC82D}" type="datetimeFigureOut">
              <a:rPr lang="en-US" smtClean="0"/>
              <a:pPr/>
              <a:t>7-Nov-13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44E4A88-9410-4101-8409-CDED38323E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D161170-58EB-4962-8F6F-4ED765ACC82D}" type="datetimeFigureOut">
              <a:rPr lang="en-US" smtClean="0"/>
              <a:pPr/>
              <a:t>7-Nov-13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44E4A88-9410-4101-8409-CDED38323ED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D161170-58EB-4962-8F6F-4ED765ACC82D}" type="datetimeFigureOut">
              <a:rPr lang="en-US" smtClean="0"/>
              <a:pPr/>
              <a:t>7-Nov-13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44E4A88-9410-4101-8409-CDED38323ED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D161170-58EB-4962-8F6F-4ED765ACC82D}" type="datetimeFigureOut">
              <a:rPr lang="en-US" smtClean="0"/>
              <a:pPr/>
              <a:t>7-Nov-13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44E4A88-9410-4101-8409-CDED38323ED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who.int/gho/health_workforce/en/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Health Training Partnerships with Christian Universities </a:t>
            </a:r>
            <a:r>
              <a:rPr lang="en-US" dirty="0" smtClean="0"/>
              <a:t>Overseas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Presented to Global Mission Health Conference 2013</a:t>
            </a:r>
            <a:br>
              <a:rPr lang="en-US" dirty="0" smtClean="0"/>
            </a:br>
            <a:r>
              <a:rPr lang="en-US" dirty="0" smtClean="0"/>
              <a:t>by Doug Fountain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Higher Education </a:t>
            </a:r>
            <a:endParaRPr lang="en-US" dirty="0"/>
          </a:p>
        </p:txBody>
      </p:sp>
      <p:sp>
        <p:nvSpPr>
          <p:cNvPr id="3" name="Content Placeholder 2"/>
          <p:cNvSpPr>
            <a:spLocks noGrp="1"/>
          </p:cNvSpPr>
          <p:nvPr>
            <p:ph sz="quarter" idx="1"/>
          </p:nvPr>
        </p:nvSpPr>
        <p:spPr/>
        <p:txBody>
          <a:bodyPr>
            <a:normAutofit/>
          </a:bodyPr>
          <a:lstStyle/>
          <a:p>
            <a:r>
              <a:rPr lang="en-US" dirty="0" smtClean="0"/>
              <a:t>Local universities are a starting point</a:t>
            </a:r>
          </a:p>
          <a:p>
            <a:pPr lvl="1"/>
            <a:r>
              <a:rPr lang="en-US" dirty="0" smtClean="0"/>
              <a:t>Thousands of local higher </a:t>
            </a:r>
            <a:r>
              <a:rPr lang="en-US" dirty="0" err="1" smtClean="0"/>
              <a:t>ed</a:t>
            </a:r>
            <a:r>
              <a:rPr lang="en-US" dirty="0" smtClean="0"/>
              <a:t> institutions</a:t>
            </a:r>
          </a:p>
          <a:p>
            <a:pPr lvl="1"/>
            <a:r>
              <a:rPr lang="en-US" dirty="0" smtClean="0"/>
              <a:t>Understand the continuum of education</a:t>
            </a:r>
          </a:p>
          <a:p>
            <a:pPr lvl="1"/>
            <a:r>
              <a:rPr lang="en-US" dirty="0" smtClean="0"/>
              <a:t>Supply the top leadership and set the tone for organizations, government, civil society</a:t>
            </a:r>
          </a:p>
          <a:p>
            <a:pPr lvl="1"/>
            <a:r>
              <a:rPr lang="en-US" dirty="0" smtClean="0"/>
              <a:t>Increasingly internationally interconnected</a:t>
            </a:r>
          </a:p>
          <a:p>
            <a:r>
              <a:rPr lang="en-US" dirty="0" smtClean="0"/>
              <a:t>Regional catchment area, not just internal/domestic</a:t>
            </a:r>
          </a:p>
          <a:p>
            <a:r>
              <a:rPr lang="en-US" dirty="0" smtClean="0"/>
              <a:t>Quality and affordable programs</a:t>
            </a:r>
          </a:p>
          <a:p>
            <a:pPr lvl="1"/>
            <a:r>
              <a:rPr lang="en-US" dirty="0" smtClean="0"/>
              <a:t>Business, Social Work, Health, Law, Education, etc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rapidly</a:t>
            </a:r>
            <a:endParaRPr lang="en-US" dirty="0"/>
          </a:p>
        </p:txBody>
      </p:sp>
      <p:sp>
        <p:nvSpPr>
          <p:cNvPr id="3" name="Content Placeholder 2"/>
          <p:cNvSpPr>
            <a:spLocks noGrp="1"/>
          </p:cNvSpPr>
          <p:nvPr>
            <p:ph sz="quarter" idx="1"/>
          </p:nvPr>
        </p:nvSpPr>
        <p:spPr/>
        <p:txBody>
          <a:bodyPr>
            <a:normAutofit/>
          </a:bodyPr>
          <a:lstStyle/>
          <a:p>
            <a:r>
              <a:rPr lang="en-US" dirty="0" smtClean="0"/>
              <a:t>Number of Universities increasing exponentially</a:t>
            </a:r>
          </a:p>
          <a:p>
            <a:pPr lvl="1"/>
            <a:r>
              <a:rPr lang="en-US" dirty="0" smtClean="0"/>
              <a:t>Kenya, Tanzania, Uganda, Nigeria grew from 100 to 250 in just 10 years (2003-2013)</a:t>
            </a:r>
          </a:p>
          <a:p>
            <a:r>
              <a:rPr lang="en-US" dirty="0" smtClean="0"/>
              <a:t>Christian universities among the fastest growing (data tracked by IAPCHE) – </a:t>
            </a:r>
          </a:p>
          <a:p>
            <a:pPr lvl="1"/>
            <a:r>
              <a:rPr lang="en-US" dirty="0" smtClean="0"/>
              <a:t>Not “just” theological colleges</a:t>
            </a:r>
          </a:p>
          <a:p>
            <a:pPr lvl="1"/>
            <a:r>
              <a:rPr lang="en-US" dirty="0" smtClean="0"/>
              <a:t>Over 580 in developing countries</a:t>
            </a:r>
          </a:p>
          <a:p>
            <a:pPr lvl="1"/>
            <a:r>
              <a:rPr lang="en-US" dirty="0" smtClean="0"/>
              <a:t>Some are training health professionals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aren’t universities for the elite and privileged?”</a:t>
            </a:r>
            <a:endParaRPr lang="en-US" dirty="0"/>
          </a:p>
        </p:txBody>
      </p:sp>
      <p:sp>
        <p:nvSpPr>
          <p:cNvPr id="3" name="Content Placeholder 2"/>
          <p:cNvSpPr>
            <a:spLocks noGrp="1"/>
          </p:cNvSpPr>
          <p:nvPr>
            <p:ph sz="quarter" idx="1"/>
          </p:nvPr>
        </p:nvSpPr>
        <p:spPr>
          <a:xfrm>
            <a:off x="612648" y="1600200"/>
            <a:ext cx="3883152" cy="4572000"/>
          </a:xfrm>
        </p:spPr>
        <p:txBody>
          <a:bodyPr>
            <a:normAutofit fontScale="70000" lnSpcReduction="20000"/>
          </a:bodyPr>
          <a:lstStyle/>
          <a:p>
            <a:r>
              <a:rPr lang="en-US" dirty="0" smtClean="0"/>
              <a:t>Not always. </a:t>
            </a:r>
          </a:p>
          <a:p>
            <a:pPr lvl="1"/>
            <a:r>
              <a:rPr lang="en-US" dirty="0" smtClean="0"/>
              <a:t>Many people from many far reaches of developing countries find their way to universities.  </a:t>
            </a:r>
          </a:p>
          <a:p>
            <a:pPr lvl="1"/>
            <a:r>
              <a:rPr lang="en-US" dirty="0" smtClean="0"/>
              <a:t>We had people from IDP camps, urban slums and children of subsistence farmers who sold their last cow to pay tuition.  </a:t>
            </a:r>
          </a:p>
          <a:p>
            <a:pPr lvl="1"/>
            <a:r>
              <a:rPr lang="en-US" dirty="0" smtClean="0"/>
              <a:t>Many want to return to their community. </a:t>
            </a:r>
          </a:p>
          <a:p>
            <a:r>
              <a:rPr lang="en-US" dirty="0" smtClean="0"/>
              <a:t>Yes, sometimes.   </a:t>
            </a:r>
          </a:p>
          <a:p>
            <a:pPr lvl="1"/>
            <a:r>
              <a:rPr lang="en-US" dirty="0" smtClean="0"/>
              <a:t>Privileged students access better secondary schools… </a:t>
            </a:r>
          </a:p>
          <a:p>
            <a:pPr lvl="1"/>
            <a:r>
              <a:rPr lang="en-US" dirty="0" smtClean="0"/>
              <a:t>Does that make the less important as health professionals? </a:t>
            </a:r>
          </a:p>
          <a:p>
            <a:pPr lvl="1"/>
            <a:endParaRPr lang="en-US" dirty="0" smtClean="0"/>
          </a:p>
          <a:p>
            <a:pPr lvl="1"/>
            <a:endParaRPr lang="en-US" dirty="0"/>
          </a:p>
        </p:txBody>
      </p:sp>
      <p:pic>
        <p:nvPicPr>
          <p:cNvPr id="4" name="Picture 3"/>
          <p:cNvPicPr/>
          <p:nvPr/>
        </p:nvPicPr>
        <p:blipFill>
          <a:blip r:embed="rId2" cstate="screen"/>
          <a:srcRect/>
          <a:stretch>
            <a:fillRect/>
          </a:stretch>
        </p:blipFill>
        <p:spPr bwMode="auto">
          <a:xfrm>
            <a:off x="4541520" y="1828800"/>
            <a:ext cx="4602480" cy="3093720"/>
          </a:xfrm>
          <a:prstGeom prst="rect">
            <a:avLst/>
          </a:prstGeom>
          <a:noFill/>
          <a:ln>
            <a:solidFill>
              <a:schemeClr val="bg2">
                <a:lumMod val="25000"/>
              </a:schemeClr>
            </a:solidFill>
          </a:ln>
        </p:spPr>
      </p:pic>
      <p:pic>
        <p:nvPicPr>
          <p:cNvPr id="5" name="Picture 4"/>
          <p:cNvPicPr/>
          <p:nvPr/>
        </p:nvPicPr>
        <p:blipFill>
          <a:blip r:embed="rId3" cstate="screen"/>
          <a:srcRect/>
          <a:stretch>
            <a:fillRect/>
          </a:stretch>
        </p:blipFill>
        <p:spPr bwMode="auto">
          <a:xfrm>
            <a:off x="5326989" y="3988922"/>
            <a:ext cx="3817011" cy="2869078"/>
          </a:xfrm>
          <a:prstGeom prst="rect">
            <a:avLst/>
          </a:prstGeom>
          <a:noFill/>
          <a:ln>
            <a:solidFill>
              <a:schemeClr val="bg2">
                <a:lumMod val="25000"/>
              </a:schemeClr>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Christian “value added”</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Goal - form </a:t>
            </a:r>
            <a:r>
              <a:rPr lang="en-US" b="1" i="1" dirty="0" smtClean="0"/>
              <a:t>Christian professional identity</a:t>
            </a:r>
          </a:p>
          <a:p>
            <a:r>
              <a:rPr lang="en-US" dirty="0" smtClean="0"/>
              <a:t>Christians share their time and resources to help the needy.</a:t>
            </a:r>
          </a:p>
          <a:p>
            <a:r>
              <a:rPr lang="en-US" dirty="0" smtClean="0"/>
              <a:t>Christian health professionals strive for standards</a:t>
            </a:r>
          </a:p>
          <a:p>
            <a:pPr lvl="1"/>
            <a:r>
              <a:rPr lang="en-US" dirty="0" smtClean="0"/>
              <a:t>Respect for dignity of human life</a:t>
            </a:r>
          </a:p>
          <a:p>
            <a:pPr lvl="1"/>
            <a:r>
              <a:rPr lang="en-US" dirty="0" smtClean="0"/>
              <a:t>Concern for the whole person</a:t>
            </a:r>
          </a:p>
          <a:p>
            <a:pPr lvl="1"/>
            <a:r>
              <a:rPr lang="en-US" dirty="0" smtClean="0"/>
              <a:t>Ethics in practice and administration</a:t>
            </a:r>
          </a:p>
          <a:p>
            <a:pPr lvl="1"/>
            <a:r>
              <a:rPr lang="en-US" dirty="0" smtClean="0"/>
              <a:t>Stewardship for God-given resources</a:t>
            </a:r>
          </a:p>
          <a:p>
            <a:r>
              <a:rPr lang="en-US" dirty="0" smtClean="0"/>
              <a:t>Christians apply prayer and spiritual guidance</a:t>
            </a:r>
          </a:p>
          <a:p>
            <a:r>
              <a:rPr lang="en-US" sz="3500" b="1" dirty="0" smtClean="0"/>
              <a:t>(How else do they differ?)</a:t>
            </a:r>
          </a:p>
          <a:p>
            <a:pPr lvl="1"/>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To our Case Study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a:t>
            </a:r>
            <a:endParaRPr lang="en-US" dirty="0"/>
          </a:p>
        </p:txBody>
      </p:sp>
      <p:sp>
        <p:nvSpPr>
          <p:cNvPr id="3" name="Content Placeholder 2"/>
          <p:cNvSpPr>
            <a:spLocks noGrp="1"/>
          </p:cNvSpPr>
          <p:nvPr>
            <p:ph sz="quarter" idx="1"/>
          </p:nvPr>
        </p:nvSpPr>
        <p:spPr>
          <a:xfrm>
            <a:off x="228600" y="1600200"/>
            <a:ext cx="5562600" cy="5257800"/>
          </a:xfrm>
        </p:spPr>
        <p:txBody>
          <a:bodyPr>
            <a:normAutofit fontScale="85000" lnSpcReduction="10000"/>
          </a:bodyPr>
          <a:lstStyle/>
          <a:p>
            <a:r>
              <a:rPr lang="en-US" dirty="0" smtClean="0"/>
              <a:t>2005: Uganda had 2 BNS programs and 5 </a:t>
            </a:r>
            <a:r>
              <a:rPr lang="en-US" b="1" dirty="0" smtClean="0"/>
              <a:t>people </a:t>
            </a:r>
            <a:r>
              <a:rPr lang="en-US" dirty="0" smtClean="0"/>
              <a:t>with a Masters in nursing</a:t>
            </a:r>
          </a:p>
          <a:p>
            <a:r>
              <a:rPr lang="en-US" dirty="0" smtClean="0"/>
              <a:t>Partnered with Bethel University</a:t>
            </a:r>
          </a:p>
          <a:p>
            <a:pPr lvl="1"/>
            <a:r>
              <a:rPr lang="en-US" dirty="0" smtClean="0"/>
              <a:t>Helped develop the curriculum and instructional methods, </a:t>
            </a:r>
          </a:p>
          <a:p>
            <a:pPr lvl="1"/>
            <a:r>
              <a:rPr lang="en-US" dirty="0" smtClean="0"/>
              <a:t>Brought stream of health nursing educators from Bethel and beyond</a:t>
            </a:r>
          </a:p>
          <a:p>
            <a:r>
              <a:rPr lang="en-US" dirty="0" smtClean="0"/>
              <a:t>Obtained grants for nursing equipment </a:t>
            </a:r>
          </a:p>
          <a:p>
            <a:r>
              <a:rPr lang="en-US" dirty="0" smtClean="0"/>
              <a:t>Fulbrights for visiting professorships</a:t>
            </a:r>
          </a:p>
          <a:p>
            <a:r>
              <a:rPr lang="en-US" dirty="0" smtClean="0"/>
              <a:t>“Learned cross-cultural approaches”</a:t>
            </a:r>
          </a:p>
          <a:p>
            <a:r>
              <a:rPr lang="en-US" dirty="0" smtClean="0"/>
              <a:t>Launched a Masters program to train people to teach in Bachelors</a:t>
            </a:r>
          </a:p>
          <a:p>
            <a:r>
              <a:rPr lang="en-US" dirty="0" smtClean="0"/>
              <a:t>Result: over 150 BSN and 10+24 MSN</a:t>
            </a:r>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cstate="screen"/>
          <a:srcRect/>
          <a:stretch>
            <a:fillRect/>
          </a:stretch>
        </p:blipFill>
        <p:spPr bwMode="auto">
          <a:xfrm>
            <a:off x="5994400" y="152400"/>
            <a:ext cx="3149600" cy="2362200"/>
          </a:xfrm>
          <a:prstGeom prst="rect">
            <a:avLst/>
          </a:prstGeom>
          <a:noFill/>
          <a:ln w="9525">
            <a:noFill/>
            <a:miter lim="800000"/>
            <a:headEnd/>
            <a:tailEnd/>
          </a:ln>
        </p:spPr>
      </p:pic>
      <p:pic>
        <p:nvPicPr>
          <p:cNvPr id="1027" name="Picture 3"/>
          <p:cNvPicPr>
            <a:picLocks noChangeAspect="1" noChangeArrowheads="1"/>
          </p:cNvPicPr>
          <p:nvPr/>
        </p:nvPicPr>
        <p:blipFill>
          <a:blip r:embed="rId3" cstate="screen"/>
          <a:srcRect/>
          <a:stretch>
            <a:fillRect/>
          </a:stretch>
        </p:blipFill>
        <p:spPr bwMode="auto">
          <a:xfrm>
            <a:off x="6019800" y="4840987"/>
            <a:ext cx="3124200" cy="1940813"/>
          </a:xfrm>
          <a:prstGeom prst="rect">
            <a:avLst/>
          </a:prstGeom>
          <a:noFill/>
          <a:ln w="9525">
            <a:noFill/>
            <a:miter lim="800000"/>
            <a:headEnd/>
            <a:tailEnd/>
          </a:ln>
        </p:spPr>
      </p:pic>
      <p:pic>
        <p:nvPicPr>
          <p:cNvPr id="1030" name="Picture 6"/>
          <p:cNvPicPr>
            <a:picLocks noChangeAspect="1" noChangeArrowheads="1"/>
          </p:cNvPicPr>
          <p:nvPr/>
        </p:nvPicPr>
        <p:blipFill>
          <a:blip r:embed="rId4" cstate="screen"/>
          <a:srcRect/>
          <a:stretch>
            <a:fillRect/>
          </a:stretch>
        </p:blipFill>
        <p:spPr bwMode="auto">
          <a:xfrm>
            <a:off x="6019800" y="2590800"/>
            <a:ext cx="3124200" cy="23431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quote from Karen Drake:</a:t>
            </a:r>
            <a:endParaRPr lang="en-US" dirty="0"/>
          </a:p>
        </p:txBody>
      </p:sp>
      <p:sp>
        <p:nvSpPr>
          <p:cNvPr id="5" name="Content Placeholder 4"/>
          <p:cNvSpPr>
            <a:spLocks noGrp="1"/>
          </p:cNvSpPr>
          <p:nvPr>
            <p:ph sz="quarter" idx="1"/>
          </p:nvPr>
        </p:nvSpPr>
        <p:spPr>
          <a:xfrm>
            <a:off x="612648" y="1600200"/>
            <a:ext cx="8226552" cy="4800600"/>
          </a:xfrm>
        </p:spPr>
        <p:txBody>
          <a:bodyPr>
            <a:normAutofit/>
          </a:bodyPr>
          <a:lstStyle/>
          <a:p>
            <a:pPr>
              <a:buNone/>
            </a:pPr>
            <a:r>
              <a:rPr lang="en-US" dirty="0" smtClean="0"/>
              <a:t>	The best way to help nurses cross culturally with nursing education - is to give them as much knowledge about what is current in nursing: theory, research, and practice and then challenge them to see if any of the ideas can be adapted to their very different setting.  They are the leaders, and they know best what is going to work.  Sometimes what they learn or experience is just what they need to come up with their own creative way of doing things.  Education empowers nurses.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the Mothers</a:t>
            </a:r>
            <a:endParaRPr lang="en-US" dirty="0"/>
          </a:p>
        </p:txBody>
      </p:sp>
      <p:sp>
        <p:nvSpPr>
          <p:cNvPr id="3" name="Content Placeholder 2"/>
          <p:cNvSpPr>
            <a:spLocks noGrp="1"/>
          </p:cNvSpPr>
          <p:nvPr>
            <p:ph sz="quarter" idx="1"/>
          </p:nvPr>
        </p:nvSpPr>
        <p:spPr>
          <a:xfrm>
            <a:off x="304800" y="1600200"/>
            <a:ext cx="5105400" cy="5029200"/>
          </a:xfrm>
        </p:spPr>
        <p:txBody>
          <a:bodyPr>
            <a:normAutofit fontScale="85000" lnSpcReduction="10000"/>
          </a:bodyPr>
          <a:lstStyle/>
          <a:p>
            <a:r>
              <a:rPr lang="en-US" dirty="0" smtClean="0"/>
              <a:t>Maternal mortality epically awful in the region</a:t>
            </a:r>
          </a:p>
          <a:p>
            <a:r>
              <a:rPr lang="en-US" dirty="0" smtClean="0"/>
              <a:t>Canadian Missionary Dr. Jean Chamberlain chose a ‘systems’ view </a:t>
            </a:r>
          </a:p>
          <a:p>
            <a:r>
              <a:rPr lang="en-US" dirty="0" smtClean="0"/>
              <a:t>Established a Masters in Public Health Leadership to educate teachers, educators, clergy, health workers, policy makers about complex solutions required.</a:t>
            </a:r>
          </a:p>
          <a:p>
            <a:r>
              <a:rPr lang="en-US" dirty="0" smtClean="0"/>
              <a:t>Raised student research grants</a:t>
            </a:r>
          </a:p>
          <a:p>
            <a:r>
              <a:rPr lang="en-US" dirty="0" smtClean="0"/>
              <a:t>“Mother Friendly Hospital Initiative” –upgrade standards in local hospitals</a:t>
            </a:r>
          </a:p>
        </p:txBody>
      </p:sp>
      <p:pic>
        <p:nvPicPr>
          <p:cNvPr id="4" name="Picture 3"/>
          <p:cNvPicPr/>
          <p:nvPr/>
        </p:nvPicPr>
        <p:blipFill>
          <a:blip r:embed="rId2" cstate="screen"/>
          <a:srcRect/>
          <a:stretch>
            <a:fillRect/>
          </a:stretch>
        </p:blipFill>
        <p:spPr bwMode="auto">
          <a:xfrm>
            <a:off x="5319371" y="1905000"/>
            <a:ext cx="3824629" cy="2439478"/>
          </a:xfrm>
          <a:prstGeom prst="rect">
            <a:avLst/>
          </a:prstGeom>
          <a:noFill/>
          <a:ln>
            <a:solidFill>
              <a:schemeClr val="bg2">
                <a:lumMod val="25000"/>
              </a:schemeClr>
            </a:solidFill>
          </a:ln>
        </p:spPr>
      </p:pic>
      <p:sp>
        <p:nvSpPr>
          <p:cNvPr id="5" name="Rectangle 4"/>
          <p:cNvSpPr/>
          <p:nvPr/>
        </p:nvSpPr>
        <p:spPr>
          <a:xfrm>
            <a:off x="5410200" y="4343400"/>
            <a:ext cx="3733800" cy="923330"/>
          </a:xfrm>
          <a:prstGeom prst="rect">
            <a:avLst/>
          </a:prstGeom>
        </p:spPr>
        <p:txBody>
          <a:bodyPr wrap="square">
            <a:spAutoFit/>
          </a:bodyPr>
          <a:lstStyle/>
          <a:p>
            <a:pPr algn="ctr"/>
            <a:r>
              <a:rPr lang="en-US" b="1" dirty="0" smtClean="0"/>
              <a:t>Young people from a community are involved in a drama </a:t>
            </a:r>
            <a:br>
              <a:rPr lang="en-US" b="1" dirty="0" smtClean="0"/>
            </a:br>
            <a:r>
              <a:rPr lang="en-US" b="1" dirty="0" smtClean="0"/>
              <a:t>about preventing maternal death.   </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4721352" cy="990600"/>
          </a:xfrm>
        </p:spPr>
        <p:txBody>
          <a:bodyPr>
            <a:normAutofit fontScale="90000"/>
          </a:bodyPr>
          <a:lstStyle/>
          <a:p>
            <a:r>
              <a:rPr lang="en-US" dirty="0" smtClean="0"/>
              <a:t>Health Administration</a:t>
            </a:r>
            <a:endParaRPr lang="en-US" dirty="0"/>
          </a:p>
        </p:txBody>
      </p:sp>
      <p:sp>
        <p:nvSpPr>
          <p:cNvPr id="3" name="Content Placeholder 2"/>
          <p:cNvSpPr>
            <a:spLocks noGrp="1"/>
          </p:cNvSpPr>
          <p:nvPr>
            <p:ph sz="quarter" idx="1"/>
          </p:nvPr>
        </p:nvSpPr>
        <p:spPr>
          <a:xfrm>
            <a:off x="304800" y="1600200"/>
            <a:ext cx="4876800" cy="4876800"/>
          </a:xfrm>
        </p:spPr>
        <p:txBody>
          <a:bodyPr>
            <a:normAutofit fontScale="92500"/>
          </a:bodyPr>
          <a:lstStyle/>
          <a:p>
            <a:r>
              <a:rPr lang="en-US" dirty="0" smtClean="0"/>
              <a:t>The International Christian Medical Institute (Victoria BC) saw a gap in admin skills among health professionals who rise to management</a:t>
            </a:r>
          </a:p>
          <a:p>
            <a:r>
              <a:rPr lang="en-US" dirty="0" smtClean="0"/>
              <a:t>ICMI offers </a:t>
            </a:r>
            <a:r>
              <a:rPr lang="en-US" dirty="0" err="1" smtClean="0"/>
              <a:t>dipl</a:t>
            </a:r>
            <a:r>
              <a:rPr lang="en-US" dirty="0" smtClean="0"/>
              <a:t> and bachelors- finance, personnel, leadership</a:t>
            </a:r>
          </a:p>
          <a:p>
            <a:r>
              <a:rPr lang="en-US" dirty="0" smtClean="0"/>
              <a:t>Targets Christian health centers and utilizes short term visiting educators and local experienced administrators</a:t>
            </a:r>
          </a:p>
        </p:txBody>
      </p:sp>
      <p:pic>
        <p:nvPicPr>
          <p:cNvPr id="2051" name="Picture 3"/>
          <p:cNvPicPr>
            <a:picLocks noChangeAspect="1" noChangeArrowheads="1"/>
          </p:cNvPicPr>
          <p:nvPr/>
        </p:nvPicPr>
        <p:blipFill>
          <a:blip r:embed="rId2" cstate="screen"/>
          <a:srcRect/>
          <a:stretch>
            <a:fillRect/>
          </a:stretch>
        </p:blipFill>
        <p:spPr bwMode="auto">
          <a:xfrm>
            <a:off x="5284454" y="3733800"/>
            <a:ext cx="3859546" cy="2590800"/>
          </a:xfrm>
          <a:prstGeom prst="rect">
            <a:avLst/>
          </a:prstGeom>
          <a:noFill/>
          <a:ln w="9525">
            <a:noFill/>
            <a:miter lim="800000"/>
            <a:headEnd/>
            <a:tailEnd/>
          </a:ln>
        </p:spPr>
      </p:pic>
      <p:pic>
        <p:nvPicPr>
          <p:cNvPr id="2052" name="Picture 4"/>
          <p:cNvPicPr>
            <a:picLocks noChangeAspect="1" noChangeArrowheads="1"/>
          </p:cNvPicPr>
          <p:nvPr/>
        </p:nvPicPr>
        <p:blipFill>
          <a:blip r:embed="rId3" cstate="screen"/>
          <a:srcRect/>
          <a:stretch>
            <a:fillRect/>
          </a:stretch>
        </p:blipFill>
        <p:spPr bwMode="auto">
          <a:xfrm>
            <a:off x="5284454" y="1143000"/>
            <a:ext cx="3859546" cy="2590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and Wholeness</a:t>
            </a:r>
            <a:endParaRPr lang="en-US" dirty="0"/>
          </a:p>
        </p:txBody>
      </p:sp>
      <p:sp>
        <p:nvSpPr>
          <p:cNvPr id="3" name="Content Placeholder 2"/>
          <p:cNvSpPr>
            <a:spLocks noGrp="1"/>
          </p:cNvSpPr>
          <p:nvPr>
            <p:ph sz="quarter" idx="1"/>
          </p:nvPr>
        </p:nvSpPr>
        <p:spPr>
          <a:xfrm>
            <a:off x="457200" y="1600200"/>
            <a:ext cx="4797552" cy="5029200"/>
          </a:xfrm>
        </p:spPr>
        <p:txBody>
          <a:bodyPr>
            <a:normAutofit fontScale="92500" lnSpcReduction="10000"/>
          </a:bodyPr>
          <a:lstStyle/>
          <a:p>
            <a:r>
              <a:rPr lang="en-US" dirty="0" smtClean="0"/>
              <a:t>16,000+ students (and counting) have completed a semester long course on practical health –</a:t>
            </a:r>
          </a:p>
          <a:p>
            <a:pPr lvl="1"/>
            <a:r>
              <a:rPr lang="en-US" dirty="0" smtClean="0"/>
              <a:t>Goal to make them “health leaders” in own context”</a:t>
            </a:r>
          </a:p>
          <a:p>
            <a:pPr lvl="1"/>
            <a:r>
              <a:rPr lang="en-US" dirty="0" smtClean="0"/>
              <a:t>Business, teachers, social workers, clergy etc</a:t>
            </a:r>
          </a:p>
          <a:p>
            <a:r>
              <a:rPr lang="en-US" dirty="0" smtClean="0"/>
              <a:t>Covers basics of disease, prevention, care, special issues</a:t>
            </a:r>
          </a:p>
          <a:p>
            <a:r>
              <a:rPr lang="en-US" dirty="0" smtClean="0"/>
              <a:t>Collaborative partnership with foreign and Uganda experts</a:t>
            </a:r>
          </a:p>
          <a:p>
            <a:endParaRPr lang="en-US" dirty="0"/>
          </a:p>
        </p:txBody>
      </p:sp>
      <p:pic>
        <p:nvPicPr>
          <p:cNvPr id="3076" name="Picture 4"/>
          <p:cNvPicPr>
            <a:picLocks noChangeAspect="1" noChangeArrowheads="1"/>
          </p:cNvPicPr>
          <p:nvPr/>
        </p:nvPicPr>
        <p:blipFill>
          <a:blip r:embed="rId2" cstate="screen"/>
          <a:srcRect/>
          <a:stretch>
            <a:fillRect/>
          </a:stretch>
        </p:blipFill>
        <p:spPr bwMode="auto">
          <a:xfrm>
            <a:off x="5226625" y="1066800"/>
            <a:ext cx="3917375" cy="54721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Human Resource in Health </a:t>
            </a:r>
          </a:p>
          <a:p>
            <a:pPr lvl="1"/>
            <a:r>
              <a:rPr lang="en-US" dirty="0" smtClean="0"/>
              <a:t>Is it THE limiting factor in global health?</a:t>
            </a:r>
          </a:p>
          <a:p>
            <a:pPr lvl="1"/>
            <a:r>
              <a:rPr lang="en-US" dirty="0" smtClean="0"/>
              <a:t>Issue of </a:t>
            </a:r>
            <a:r>
              <a:rPr lang="en-US" i="1" dirty="0" smtClean="0"/>
              <a:t>quantity </a:t>
            </a:r>
            <a:r>
              <a:rPr lang="en-US" dirty="0" smtClean="0"/>
              <a:t>and </a:t>
            </a:r>
            <a:r>
              <a:rPr lang="en-US" i="1" dirty="0" smtClean="0"/>
              <a:t>quality</a:t>
            </a:r>
          </a:p>
          <a:p>
            <a:r>
              <a:rPr lang="en-US" dirty="0" smtClean="0"/>
              <a:t>Excellent indigenous training </a:t>
            </a:r>
            <a:r>
              <a:rPr lang="en-US" dirty="0"/>
              <a:t>for Christian health </a:t>
            </a:r>
            <a:r>
              <a:rPr lang="en-US" dirty="0" smtClean="0"/>
              <a:t>professionals: one </a:t>
            </a:r>
            <a:r>
              <a:rPr lang="en-US" dirty="0"/>
              <a:t>sure way to improve health </a:t>
            </a:r>
            <a:r>
              <a:rPr lang="en-US" dirty="0" smtClean="0"/>
              <a:t>services.</a:t>
            </a:r>
          </a:p>
          <a:p>
            <a:pPr lvl="1"/>
            <a:r>
              <a:rPr lang="en-US" dirty="0" smtClean="0"/>
              <a:t>Local </a:t>
            </a:r>
            <a:r>
              <a:rPr lang="en-US" dirty="0"/>
              <a:t>schools, colleges and universities train </a:t>
            </a:r>
            <a:r>
              <a:rPr lang="en-US" dirty="0" smtClean="0"/>
              <a:t>entire </a:t>
            </a:r>
            <a:r>
              <a:rPr lang="en-US" dirty="0"/>
              <a:t>continuum of health workers – from community-based to </a:t>
            </a:r>
            <a:r>
              <a:rPr lang="en-US" dirty="0" smtClean="0"/>
              <a:t>specialty   </a:t>
            </a:r>
          </a:p>
          <a:p>
            <a:r>
              <a:rPr lang="en-US" dirty="0" smtClean="0"/>
              <a:t>Three challenges</a:t>
            </a:r>
          </a:p>
          <a:p>
            <a:pPr lvl="1"/>
            <a:r>
              <a:rPr lang="en-US" dirty="0" smtClean="0"/>
              <a:t>There aren’t enough</a:t>
            </a:r>
          </a:p>
          <a:p>
            <a:pPr lvl="1"/>
            <a:r>
              <a:rPr lang="en-US" dirty="0" smtClean="0"/>
              <a:t>Quality is </a:t>
            </a:r>
            <a:r>
              <a:rPr lang="en-US" dirty="0"/>
              <a:t>uneven </a:t>
            </a:r>
            <a:endParaRPr lang="en-US" dirty="0" smtClean="0"/>
          </a:p>
          <a:p>
            <a:pPr lvl="1"/>
            <a:r>
              <a:rPr lang="en-US" dirty="0" smtClean="0"/>
              <a:t>Many local </a:t>
            </a:r>
            <a:r>
              <a:rPr lang="en-US" dirty="0"/>
              <a:t>professionals may have not fully considered </a:t>
            </a:r>
            <a:r>
              <a:rPr lang="en-US" dirty="0" smtClean="0"/>
              <a:t>how being a Christian </a:t>
            </a:r>
            <a:r>
              <a:rPr lang="en-US" dirty="0"/>
              <a:t>health professional is unique and </a:t>
            </a:r>
            <a:r>
              <a:rPr lang="en-US" dirty="0" smtClean="0"/>
              <a:t>special </a:t>
            </a:r>
          </a:p>
          <a:p>
            <a:r>
              <a:rPr lang="en-US" dirty="0" smtClean="0"/>
              <a:t>Linking missions with all types of health training will help this.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a:bodyPr>
          <a:lstStyle/>
          <a:p>
            <a:r>
              <a:rPr lang="en-US" dirty="0" smtClean="0"/>
              <a:t>What are we learning?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research in foreign involvement in health professional training</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i="1" dirty="0" smtClean="0"/>
              <a:t>Good for practical experience </a:t>
            </a:r>
            <a:r>
              <a:rPr lang="en-US" dirty="0" smtClean="0"/>
              <a:t>and training in high skill areas (e.g., </a:t>
            </a:r>
          </a:p>
          <a:p>
            <a:pPr lvl="1"/>
            <a:r>
              <a:rPr lang="en-US" dirty="0" smtClean="0"/>
              <a:t>Trauma and emergency surgical care (</a:t>
            </a:r>
            <a:r>
              <a:rPr lang="en-US" dirty="0" err="1" smtClean="0"/>
              <a:t>Cadotte</a:t>
            </a:r>
            <a:r>
              <a:rPr lang="en-US" dirty="0" smtClean="0"/>
              <a:t> et al 2013):  Supervision in OR, topical lectures and supervising resident assessments. </a:t>
            </a:r>
          </a:p>
          <a:p>
            <a:r>
              <a:rPr lang="en-US" b="1" i="1" dirty="0" smtClean="0"/>
              <a:t>Stimulate recruitment, retention, research </a:t>
            </a:r>
            <a:r>
              <a:rPr lang="en-US" dirty="0" smtClean="0"/>
              <a:t>(</a:t>
            </a:r>
            <a:r>
              <a:rPr lang="en-US" dirty="0" err="1" smtClean="0"/>
              <a:t>Lipnick</a:t>
            </a:r>
            <a:r>
              <a:rPr lang="en-US" dirty="0" smtClean="0"/>
              <a:t> et al 2013 study of Anesthesia/Surgery in Uganda) </a:t>
            </a:r>
          </a:p>
          <a:p>
            <a:r>
              <a:rPr lang="en-US" b="1" i="1" dirty="0" smtClean="0"/>
              <a:t>Can support great clinical research </a:t>
            </a:r>
            <a:r>
              <a:rPr lang="en-US" dirty="0" smtClean="0"/>
              <a:t>if ethical issues addressed – why is the research being done “by” foreign teams, whose guidelines and what principles to follow (</a:t>
            </a:r>
            <a:r>
              <a:rPr lang="en-US" dirty="0" err="1" smtClean="0"/>
              <a:t>Meslin</a:t>
            </a:r>
            <a:r>
              <a:rPr lang="en-US" dirty="0" smtClean="0"/>
              <a:t>, Were, </a:t>
            </a:r>
            <a:r>
              <a:rPr lang="en-US" dirty="0" err="1" smtClean="0"/>
              <a:t>Ayuku</a:t>
            </a:r>
            <a:r>
              <a:rPr lang="en-US" dirty="0" smtClean="0"/>
              <a:t>, 2013).</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Factors</a:t>
            </a:r>
            <a:endParaRPr lang="en-US" dirty="0"/>
          </a:p>
        </p:txBody>
      </p:sp>
      <p:sp>
        <p:nvSpPr>
          <p:cNvPr id="3" name="Content Placeholder 2"/>
          <p:cNvSpPr>
            <a:spLocks noGrp="1"/>
          </p:cNvSpPr>
          <p:nvPr>
            <p:ph sz="quarter" idx="1"/>
          </p:nvPr>
        </p:nvSpPr>
        <p:spPr>
          <a:xfrm>
            <a:off x="612648" y="1752600"/>
            <a:ext cx="8302752" cy="5029200"/>
          </a:xfrm>
        </p:spPr>
        <p:txBody>
          <a:bodyPr>
            <a:normAutofit/>
          </a:bodyPr>
          <a:lstStyle/>
          <a:p>
            <a:r>
              <a:rPr lang="en-US" dirty="0" smtClean="0"/>
              <a:t>Champions at EACH</a:t>
            </a:r>
            <a:br>
              <a:rPr lang="en-US" dirty="0" smtClean="0"/>
            </a:br>
            <a:r>
              <a:rPr lang="en-US" dirty="0" smtClean="0"/>
              <a:t> institution</a:t>
            </a:r>
          </a:p>
          <a:p>
            <a:r>
              <a:rPr lang="en-US" dirty="0" smtClean="0"/>
              <a:t>Top level commitment</a:t>
            </a:r>
          </a:p>
          <a:p>
            <a:r>
              <a:rPr lang="en-US" dirty="0" smtClean="0"/>
              <a:t>Limited scope of the partnerships – not taking over!</a:t>
            </a:r>
          </a:p>
          <a:p>
            <a:r>
              <a:rPr lang="en-US" dirty="0" smtClean="0"/>
              <a:t>Fit in strategic plan of both institutions</a:t>
            </a:r>
          </a:p>
          <a:p>
            <a:r>
              <a:rPr lang="en-US" dirty="0" smtClean="0"/>
              <a:t>Always understand that developing country partners appreciate that “opportunity” (loved by Americans) often equals risk – reputation, finance, social</a:t>
            </a:r>
          </a:p>
          <a:p>
            <a:r>
              <a:rPr lang="en-US" dirty="0" smtClean="0"/>
              <a:t>Foreign partners have plenty of international experience</a:t>
            </a:r>
          </a:p>
        </p:txBody>
      </p:sp>
      <p:pic>
        <p:nvPicPr>
          <p:cNvPr id="4" name="Picture 3"/>
          <p:cNvPicPr/>
          <p:nvPr/>
        </p:nvPicPr>
        <p:blipFill>
          <a:blip r:embed="rId2" cstate="screen"/>
          <a:srcRect/>
          <a:stretch>
            <a:fillRect/>
          </a:stretch>
        </p:blipFill>
        <p:spPr bwMode="auto">
          <a:xfrm>
            <a:off x="4876800" y="0"/>
            <a:ext cx="4267200" cy="2895600"/>
          </a:xfrm>
          <a:prstGeom prst="rect">
            <a:avLst/>
          </a:prstGeom>
          <a:noFill/>
          <a:ln>
            <a:solidFill>
              <a:schemeClr val="bg2">
                <a:lumMod val="25000"/>
              </a:schemeClr>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sz="quarter" idx="1"/>
          </p:nvPr>
        </p:nvSpPr>
        <p:spPr/>
        <p:txBody>
          <a:bodyPr/>
          <a:lstStyle/>
          <a:p>
            <a:r>
              <a:rPr lang="en-US" dirty="0" smtClean="0"/>
              <a:t>Higher education training often suffers from poor planning and resourcing </a:t>
            </a:r>
          </a:p>
          <a:p>
            <a:r>
              <a:rPr lang="en-US" dirty="0" smtClean="0"/>
              <a:t>Cross-cultural challenges exist in how curriculum, learning processes, grading are all done</a:t>
            </a:r>
          </a:p>
          <a:p>
            <a:r>
              <a:rPr lang="en-US" dirty="0" smtClean="0"/>
              <a:t>Ever present threats of corruption, inefficiency</a:t>
            </a:r>
          </a:p>
          <a:p>
            <a:r>
              <a:rPr lang="en-US" dirty="0" smtClean="0"/>
              <a:t>Power differential and the potential for “</a:t>
            </a:r>
            <a:r>
              <a:rPr lang="en-US" dirty="0" err="1" smtClean="0"/>
              <a:t>exceptionalism</a:t>
            </a:r>
            <a:r>
              <a:rPr lang="en-US" dirty="0" smtClean="0"/>
              <a:t>” (that’s a nice word that means “arrogance”)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Planning for Partners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Comprehensive,</a:t>
            </a:r>
            <a:r>
              <a:rPr lang="en-US" baseline="0" dirty="0" smtClean="0"/>
              <a:t> </a:t>
            </a:r>
            <a:r>
              <a:rPr lang="en-US" dirty="0" smtClean="0"/>
              <a:t>integrated planning</a:t>
            </a:r>
            <a:endParaRPr lang="en-US" dirty="0"/>
          </a:p>
        </p:txBody>
      </p:sp>
      <p:sp>
        <p:nvSpPr>
          <p:cNvPr id="3" name="Content Placeholder 2"/>
          <p:cNvSpPr>
            <a:spLocks noGrp="1"/>
          </p:cNvSpPr>
          <p:nvPr>
            <p:ph sz="quarter" idx="1"/>
          </p:nvPr>
        </p:nvSpPr>
        <p:spPr/>
        <p:txBody>
          <a:bodyPr>
            <a:normAutofit/>
          </a:bodyPr>
          <a:lstStyle/>
          <a:p>
            <a:r>
              <a:rPr lang="en-US" dirty="0" smtClean="0"/>
              <a:t>This is the buzz in the higher </a:t>
            </a:r>
            <a:r>
              <a:rPr lang="en-US" dirty="0" err="1" smtClean="0"/>
              <a:t>ed</a:t>
            </a:r>
            <a:r>
              <a:rPr lang="en-US" dirty="0" smtClean="0"/>
              <a:t> strategic planning field</a:t>
            </a:r>
          </a:p>
          <a:p>
            <a:r>
              <a:rPr lang="en-US" baseline="0" dirty="0" smtClean="0"/>
              <a:t>Our book (free) </a:t>
            </a:r>
            <a:r>
              <a:rPr lang="en-US" dirty="0" smtClean="0"/>
              <a:t>was designed to help universities plan, but along with that, to help international partners understand the planning challenges and issues that developing country partners address</a:t>
            </a:r>
            <a:endParaRPr lang="en-US" baseline="0" dirty="0" smtClean="0"/>
          </a:p>
          <a:p>
            <a:r>
              <a:rPr lang="en-US" baseline="0" dirty="0" smtClean="0"/>
              <a:t>Free at:</a:t>
            </a:r>
            <a:r>
              <a:rPr lang="en-US" dirty="0" smtClean="0"/>
              <a:t> </a:t>
            </a:r>
            <a:r>
              <a:rPr lang="en-US" baseline="0" dirty="0" smtClean="0"/>
              <a:t>www.developinghighered.org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World Bank Higher Ed Expert:</a:t>
            </a:r>
            <a:br>
              <a:rPr lang="en-US" dirty="0" smtClean="0"/>
            </a:br>
            <a:r>
              <a:rPr lang="en-US" dirty="0" err="1" smtClean="0"/>
              <a:t>Salmi’s</a:t>
            </a:r>
            <a:r>
              <a:rPr lang="en-US" dirty="0" smtClean="0"/>
              <a:t> 9 Pitfalls for Young Universities</a:t>
            </a:r>
            <a:endParaRPr lang="en-US" dirty="0"/>
          </a:p>
        </p:txBody>
      </p:sp>
      <p:sp>
        <p:nvSpPr>
          <p:cNvPr id="3" name="Content Placeholder 2"/>
          <p:cNvSpPr>
            <a:spLocks noGrp="1"/>
          </p:cNvSpPr>
          <p:nvPr>
            <p:ph sz="quarter" idx="1"/>
          </p:nvPr>
        </p:nvSpPr>
        <p:spPr>
          <a:xfrm>
            <a:off x="304800" y="1676400"/>
            <a:ext cx="4724400" cy="4953000"/>
          </a:xfrm>
        </p:spPr>
        <p:txBody>
          <a:bodyPr>
            <a:normAutofit fontScale="70000" lnSpcReduction="20000"/>
          </a:bodyPr>
          <a:lstStyle/>
          <a:p>
            <a:pPr marL="514350" indent="-514350">
              <a:buFont typeface="+mj-lt"/>
              <a:buAutoNum type="arabicPeriod"/>
            </a:pPr>
            <a:r>
              <a:rPr lang="en-US" dirty="0" smtClean="0"/>
              <a:t>Building the campus before leadership and programs are set</a:t>
            </a:r>
          </a:p>
          <a:p>
            <a:pPr marL="514350" indent="-514350">
              <a:buFont typeface="+mj-lt"/>
              <a:buAutoNum type="arabicPeriod"/>
            </a:pPr>
            <a:r>
              <a:rPr lang="en-US" dirty="0" smtClean="0"/>
              <a:t>Designing curriculum after constructing facilities</a:t>
            </a:r>
          </a:p>
          <a:p>
            <a:pPr marL="514350" indent="-514350">
              <a:buFont typeface="+mj-lt"/>
              <a:buAutoNum type="arabicPeriod"/>
            </a:pPr>
            <a:r>
              <a:rPr lang="en-US" dirty="0" smtClean="0"/>
              <a:t>Importing content from somewhere else that does not fit</a:t>
            </a:r>
          </a:p>
          <a:p>
            <a:pPr marL="514350" indent="-514350">
              <a:buFont typeface="+mj-lt"/>
              <a:buAutoNum type="arabicPeriod"/>
            </a:pPr>
            <a:r>
              <a:rPr lang="en-US" dirty="0" smtClean="0"/>
              <a:t>Planning without having governance, management, and other systems</a:t>
            </a:r>
          </a:p>
          <a:p>
            <a:pPr marL="514350" indent="-514350">
              <a:buFont typeface="+mj-lt"/>
              <a:buAutoNum type="arabicPeriod"/>
            </a:pPr>
            <a:r>
              <a:rPr lang="en-US" dirty="0" smtClean="0"/>
              <a:t>Postponing governance and leadership</a:t>
            </a:r>
          </a:p>
          <a:p>
            <a:pPr marL="514350" indent="-514350">
              <a:buFont typeface="+mj-lt"/>
              <a:buAutoNum type="arabicPeriod"/>
            </a:pPr>
            <a:r>
              <a:rPr lang="en-US" dirty="0" smtClean="0"/>
              <a:t>Ignoring the long-term financing plan during start up</a:t>
            </a:r>
          </a:p>
          <a:p>
            <a:pPr marL="514350" indent="-514350">
              <a:buFont typeface="+mj-lt"/>
              <a:buAutoNum type="arabicPeriod"/>
            </a:pPr>
            <a:r>
              <a:rPr lang="en-US" dirty="0" smtClean="0"/>
              <a:t>Being too ambitious in quantitative targets</a:t>
            </a:r>
          </a:p>
          <a:p>
            <a:pPr marL="514350" indent="-514350">
              <a:buFont typeface="+mj-lt"/>
              <a:buAutoNum type="arabicPeriod"/>
            </a:pPr>
            <a:r>
              <a:rPr lang="en-US" dirty="0" smtClean="0"/>
              <a:t>Expecting to do it all in too short a period</a:t>
            </a:r>
          </a:p>
          <a:p>
            <a:pPr marL="514350" indent="-514350">
              <a:buFont typeface="+mj-lt"/>
              <a:buAutoNum type="arabicPeriod"/>
            </a:pPr>
            <a:r>
              <a:rPr lang="en-US" dirty="0" smtClean="0"/>
              <a:t>Relying on foreign academics without building up local capacity</a:t>
            </a:r>
            <a:endParaRPr lang="en-US" dirty="0"/>
          </a:p>
        </p:txBody>
      </p:sp>
      <p:pic>
        <p:nvPicPr>
          <p:cNvPr id="4" name="Picture 3"/>
          <p:cNvPicPr/>
          <p:nvPr/>
        </p:nvPicPr>
        <p:blipFill>
          <a:blip r:embed="rId2" cstate="screen"/>
          <a:srcRect/>
          <a:stretch>
            <a:fillRect/>
          </a:stretch>
        </p:blipFill>
        <p:spPr bwMode="auto">
          <a:xfrm>
            <a:off x="5303520" y="1219200"/>
            <a:ext cx="3840480" cy="2590800"/>
          </a:xfrm>
          <a:prstGeom prst="rect">
            <a:avLst/>
          </a:prstGeom>
          <a:noFill/>
          <a:ln>
            <a:solidFill>
              <a:schemeClr val="bg2">
                <a:lumMod val="25000"/>
              </a:schemeClr>
            </a:solidFill>
          </a:ln>
        </p:spPr>
      </p:pic>
      <p:pic>
        <p:nvPicPr>
          <p:cNvPr id="5" name="Picture 4"/>
          <p:cNvPicPr/>
          <p:nvPr/>
        </p:nvPicPr>
        <p:blipFill>
          <a:blip r:embed="rId3" cstate="screen"/>
          <a:srcRect/>
          <a:stretch>
            <a:fillRect/>
          </a:stretch>
        </p:blipFill>
        <p:spPr bwMode="auto">
          <a:xfrm>
            <a:off x="5334000" y="3810000"/>
            <a:ext cx="3810000" cy="2895600"/>
          </a:xfrm>
          <a:prstGeom prst="rect">
            <a:avLst/>
          </a:prstGeom>
          <a:noFill/>
          <a:ln>
            <a:solidFill>
              <a:schemeClr val="bg2">
                <a:lumMod val="25000"/>
              </a:schemeClr>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Framework</a:t>
            </a:r>
            <a:br>
              <a:rPr lang="en-US" dirty="0" smtClean="0"/>
            </a:br>
            <a:r>
              <a:rPr lang="en-US" sz="3600" dirty="0" smtClean="0"/>
              <a:t>(see www.developinghighered.org)</a:t>
            </a:r>
            <a:endParaRPr lang="en-US" sz="3600" dirty="0"/>
          </a:p>
        </p:txBody>
      </p:sp>
      <p:graphicFrame>
        <p:nvGraphicFramePr>
          <p:cNvPr id="4" name="Diagram 3"/>
          <p:cNvGraphicFramePr/>
          <p:nvPr/>
        </p:nvGraphicFramePr>
        <p:xfrm>
          <a:off x="990600" y="1676400"/>
          <a:ext cx="7543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1066800" y="5943600"/>
          <a:ext cx="7391400" cy="7001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28" name="Rectangle 4"/>
          <p:cNvSpPr>
            <a:spLocks noChangeArrowheads="1"/>
          </p:cNvSpPr>
          <p:nvPr/>
        </p:nvSpPr>
        <p:spPr bwMode="auto">
          <a:xfrm>
            <a:off x="0" y="4019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are not all academics here.”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Exactly.   </a:t>
            </a:r>
          </a:p>
          <a:p>
            <a:pPr lvl="1"/>
            <a:r>
              <a:rPr lang="en-US" dirty="0" smtClean="0"/>
              <a:t>Bethel/Nursing uses visiting nurses who could share their expertise.   </a:t>
            </a:r>
          </a:p>
          <a:p>
            <a:pPr lvl="1"/>
            <a:r>
              <a:rPr lang="en-US" dirty="0" smtClean="0"/>
              <a:t>Save the Mothers uses advocates/experts from different fields</a:t>
            </a:r>
          </a:p>
          <a:p>
            <a:pPr lvl="1"/>
            <a:r>
              <a:rPr lang="en-US" dirty="0" smtClean="0"/>
              <a:t>ICMI uses health administrators</a:t>
            </a:r>
          </a:p>
          <a:p>
            <a:r>
              <a:rPr lang="en-US" dirty="0" smtClean="0"/>
              <a:t>So, What’s in YOUR wallet?</a:t>
            </a:r>
          </a:p>
          <a:p>
            <a:pPr lvl="1"/>
            <a:r>
              <a:rPr lang="en-US" dirty="0" smtClean="0"/>
              <a:t>Don’t always</a:t>
            </a:r>
            <a:r>
              <a:rPr lang="en-US" baseline="0" dirty="0" smtClean="0"/>
              <a:t> </a:t>
            </a:r>
            <a:r>
              <a:rPr lang="en-US" dirty="0" smtClean="0"/>
              <a:t>need PhD,</a:t>
            </a:r>
            <a:r>
              <a:rPr lang="en-US" baseline="0" dirty="0" smtClean="0"/>
              <a:t> MD, DNS</a:t>
            </a:r>
          </a:p>
          <a:p>
            <a:pPr lvl="1"/>
            <a:r>
              <a:rPr lang="en-US" baseline="0" dirty="0" smtClean="0"/>
              <a:t>Certification in specialization helps</a:t>
            </a:r>
          </a:p>
          <a:p>
            <a:pPr lvl="1"/>
            <a:r>
              <a:rPr lang="en-US" dirty="0" smtClean="0"/>
              <a:t>A willing heart, a smile, and flexible shoes…</a:t>
            </a:r>
            <a:endParaRPr lang="en-US" baseline="0" dirty="0" smtClean="0"/>
          </a:p>
          <a:p>
            <a:pPr lvl="1"/>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smtClean="0"/>
              <a:t>If you do get to work in health professional education, remember…</a:t>
            </a:r>
            <a:endParaRPr lang="en-US" dirty="0"/>
          </a:p>
        </p:txBody>
      </p:sp>
      <p:sp>
        <p:nvSpPr>
          <p:cNvPr id="3" name="Content Placeholder 2"/>
          <p:cNvSpPr>
            <a:spLocks noGrp="1"/>
          </p:cNvSpPr>
          <p:nvPr>
            <p:ph sz="quarter" idx="1"/>
          </p:nvPr>
        </p:nvSpPr>
        <p:spPr/>
        <p:txBody>
          <a:bodyPr>
            <a:normAutofit lnSpcReduction="10000"/>
          </a:bodyPr>
          <a:lstStyle/>
          <a:p>
            <a:pPr lvl="0"/>
            <a:r>
              <a:rPr lang="en-US" dirty="0" smtClean="0"/>
              <a:t>Education is different, but different is not wrong</a:t>
            </a:r>
          </a:p>
          <a:p>
            <a:pPr lvl="1"/>
            <a:r>
              <a:rPr lang="en-US" dirty="0" smtClean="0"/>
              <a:t>Classrooms often still didactic</a:t>
            </a:r>
          </a:p>
          <a:p>
            <a:pPr lvl="1"/>
            <a:r>
              <a:rPr lang="en-US" dirty="0" smtClean="0"/>
              <a:t>Lack modern learning resources</a:t>
            </a:r>
          </a:p>
          <a:p>
            <a:pPr lvl="1"/>
            <a:r>
              <a:rPr lang="en-US" dirty="0" smtClean="0"/>
              <a:t>Grading and marking (Americans love their 100%!)</a:t>
            </a:r>
          </a:p>
          <a:p>
            <a:r>
              <a:rPr lang="en-US" dirty="0" smtClean="0"/>
              <a:t>Education is changing</a:t>
            </a:r>
          </a:p>
          <a:p>
            <a:pPr lvl="1"/>
            <a:r>
              <a:rPr lang="en-US" dirty="0" smtClean="0"/>
              <a:t>Internet is increasing – data plans, info sharing</a:t>
            </a:r>
          </a:p>
          <a:p>
            <a:pPr lvl="1"/>
            <a:r>
              <a:rPr lang="en-US" dirty="0" smtClean="0"/>
              <a:t>Innovations are important to incorporate - </a:t>
            </a:r>
            <a:r>
              <a:rPr lang="en-US" dirty="0" err="1" smtClean="0"/>
              <a:t>mHealth</a:t>
            </a:r>
            <a:r>
              <a:rPr lang="en-US" dirty="0" smtClean="0"/>
              <a:t> and </a:t>
            </a:r>
            <a:r>
              <a:rPr lang="en-US" dirty="0" err="1" smtClean="0"/>
              <a:t>eHealth</a:t>
            </a:r>
            <a:endParaRPr lang="en-US" dirty="0" smtClean="0"/>
          </a:p>
          <a:p>
            <a:r>
              <a:rPr lang="en-US" dirty="0" smtClean="0"/>
              <a:t>Raising scholarships, getting books and teaching aids – practical things help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session:</a:t>
            </a:r>
            <a:endParaRPr lang="en-US" dirty="0"/>
          </a:p>
        </p:txBody>
      </p:sp>
      <p:sp>
        <p:nvSpPr>
          <p:cNvPr id="3" name="Content Placeholder 2"/>
          <p:cNvSpPr>
            <a:spLocks noGrp="1"/>
          </p:cNvSpPr>
          <p:nvPr>
            <p:ph sz="quarter" idx="1"/>
          </p:nvPr>
        </p:nvSpPr>
        <p:spPr>
          <a:xfrm>
            <a:off x="612648" y="1600200"/>
            <a:ext cx="8153400" cy="4724400"/>
          </a:xfrm>
        </p:spPr>
        <p:txBody>
          <a:bodyPr>
            <a:normAutofit fontScale="92500" lnSpcReduction="20000"/>
          </a:bodyPr>
          <a:lstStyle/>
          <a:p>
            <a:r>
              <a:rPr lang="en-US" dirty="0" smtClean="0"/>
              <a:t>Promote development of robust, high quality Christian training centers for health professionals through partnerships with a network of Christian health professionals</a:t>
            </a:r>
          </a:p>
          <a:p>
            <a:r>
              <a:rPr lang="en-US" dirty="0" smtClean="0"/>
              <a:t>Case study: Uganda Christian University’s highly successful nursing and public health programs </a:t>
            </a:r>
          </a:p>
          <a:p>
            <a:r>
              <a:rPr lang="en-US" dirty="0" smtClean="0"/>
              <a:t>Objectives</a:t>
            </a:r>
          </a:p>
          <a:p>
            <a:pPr lvl="1"/>
            <a:r>
              <a:rPr lang="en-US" dirty="0" smtClean="0"/>
              <a:t>Describe </a:t>
            </a:r>
            <a:r>
              <a:rPr lang="en-US" dirty="0"/>
              <a:t>how new </a:t>
            </a:r>
            <a:r>
              <a:rPr lang="en-US" dirty="0" smtClean="0"/>
              <a:t>universities and Christian universities in developing countries contribute </a:t>
            </a:r>
            <a:r>
              <a:rPr lang="en-US" dirty="0"/>
              <a:t>to the formation of Christian health professionals.</a:t>
            </a:r>
          </a:p>
          <a:p>
            <a:pPr lvl="1"/>
            <a:r>
              <a:rPr lang="en-US" dirty="0" smtClean="0"/>
              <a:t>Identify </a:t>
            </a:r>
            <a:r>
              <a:rPr lang="en-US" dirty="0"/>
              <a:t>strategies that can be used to strengthen the quality of these universities through international partnerships and mission engagements.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mission…and you?!</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85000" lnSpcReduction="20000"/>
          </a:bodyPr>
          <a:lstStyle/>
          <a:p>
            <a:r>
              <a:rPr lang="en-US" dirty="0" smtClean="0"/>
              <a:t>Ask and think about how health mission fits in a larger context of total health system change</a:t>
            </a:r>
          </a:p>
          <a:p>
            <a:pPr lvl="1"/>
            <a:r>
              <a:rPr lang="en-US" dirty="0" smtClean="0"/>
              <a:t>Where do health professionals train and get experience</a:t>
            </a:r>
          </a:p>
          <a:p>
            <a:pPr lvl="1"/>
            <a:r>
              <a:rPr lang="en-US" dirty="0" smtClean="0"/>
              <a:t>Who owns, runs, and helps hospital sand clinics</a:t>
            </a:r>
          </a:p>
          <a:p>
            <a:pPr lvl="1"/>
            <a:r>
              <a:rPr lang="en-US" dirty="0" smtClean="0"/>
              <a:t>How is the system of care functioning in local communities – from frontline workers, primary care, up through tertiary </a:t>
            </a:r>
          </a:p>
          <a:p>
            <a:pPr lvl="1"/>
            <a:r>
              <a:rPr lang="en-US" dirty="0" smtClean="0"/>
              <a:t>What tools and technology support accountability</a:t>
            </a:r>
          </a:p>
          <a:p>
            <a:pPr lvl="1"/>
            <a:r>
              <a:rPr lang="en-US" dirty="0" smtClean="0"/>
              <a:t>What innovations take place, how studied?</a:t>
            </a:r>
          </a:p>
          <a:p>
            <a:r>
              <a:rPr lang="en-US" dirty="0" smtClean="0"/>
              <a:t>Pray and ask your developing country partners about how to shift form a “do for” to a “support your” mentality.    </a:t>
            </a:r>
          </a:p>
          <a:p>
            <a:pPr lvl="1"/>
            <a:r>
              <a:rPr lang="en-US" dirty="0" smtClean="0"/>
              <a:t>Recognize that training and learning is two way, you will also be transformed and learn</a:t>
            </a:r>
          </a:p>
          <a:p>
            <a:pPr lvl="1"/>
            <a:r>
              <a:rPr lang="en-US" dirty="0" smtClean="0"/>
              <a:t>What can be done to achieve long term sustainable change?</a:t>
            </a:r>
          </a:p>
          <a:p>
            <a:r>
              <a:rPr lang="en-US" sz="4100" b="1" dirty="0" smtClean="0"/>
              <a:t>What else – what’s your experience?</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612648" y="1600200"/>
            <a:ext cx="8153400" cy="5029200"/>
          </a:xfrm>
        </p:spPr>
        <p:txBody>
          <a:bodyPr>
            <a:normAutofit fontScale="47500" lnSpcReduction="20000"/>
          </a:bodyPr>
          <a:lstStyle/>
          <a:p>
            <a:r>
              <a:rPr lang="en-US" dirty="0"/>
              <a:t> </a:t>
            </a:r>
            <a:r>
              <a:rPr lang="en-US" dirty="0" err="1"/>
              <a:t>Cadotte</a:t>
            </a:r>
            <a:r>
              <a:rPr lang="en-US" dirty="0"/>
              <a:t> DW, </a:t>
            </a:r>
            <a:r>
              <a:rPr lang="en-US" dirty="0" err="1"/>
              <a:t>Blankstein</a:t>
            </a:r>
            <a:r>
              <a:rPr lang="en-US" dirty="0"/>
              <a:t> M, </a:t>
            </a:r>
            <a:r>
              <a:rPr lang="en-US" dirty="0" err="1"/>
              <a:t>Bekele</a:t>
            </a:r>
            <a:r>
              <a:rPr lang="en-US" dirty="0"/>
              <a:t> A, </a:t>
            </a:r>
            <a:r>
              <a:rPr lang="en-US" dirty="0" err="1"/>
              <a:t>Dessalegn</a:t>
            </a:r>
            <a:r>
              <a:rPr lang="en-US" dirty="0"/>
              <a:t> S, Pain C, </a:t>
            </a:r>
            <a:r>
              <a:rPr lang="en-US" dirty="0" err="1"/>
              <a:t>Derbew</a:t>
            </a:r>
            <a:r>
              <a:rPr lang="en-US" dirty="0"/>
              <a:t> M, Bernstein M, and Howard A.  (2013).  Establishing a surgical partnership between Addis Ababa, Ethiopia, and Toronto, Canada.   </a:t>
            </a:r>
            <a:r>
              <a:rPr lang="en-US" b="1" i="1" dirty="0"/>
              <a:t>Canadian Journal of Surgery</a:t>
            </a:r>
            <a:r>
              <a:rPr lang="en-US" dirty="0"/>
              <a:t> 2013 June; 56(3): E19–E23.  </a:t>
            </a:r>
            <a:r>
              <a:rPr lang="en-US" dirty="0" err="1"/>
              <a:t>doi</a:t>
            </a:r>
            <a:r>
              <a:rPr lang="en-US" dirty="0"/>
              <a:t>:  10.1503/cjs.027011</a:t>
            </a:r>
          </a:p>
          <a:p>
            <a:r>
              <a:rPr lang="en-US" dirty="0"/>
              <a:t>Fountain D and Fountain J (2013) A resource and planning toolkit for universities in Africa.  </a:t>
            </a:r>
            <a:r>
              <a:rPr lang="en-US" b="1" i="1" dirty="0"/>
              <a:t>Journal of Planning for Higher Education</a:t>
            </a:r>
            <a:r>
              <a:rPr lang="en-US" dirty="0"/>
              <a:t> 41(4) July-September 2013.   </a:t>
            </a:r>
          </a:p>
          <a:p>
            <a:r>
              <a:rPr lang="en-US" dirty="0" err="1"/>
              <a:t>Kolars</a:t>
            </a:r>
            <a:r>
              <a:rPr lang="en-US" dirty="0"/>
              <a:t> J, Cahill K, </a:t>
            </a:r>
            <a:r>
              <a:rPr lang="en-US" dirty="0" err="1"/>
              <a:t>Donkor</a:t>
            </a:r>
            <a:r>
              <a:rPr lang="en-US" dirty="0"/>
              <a:t> P, </a:t>
            </a:r>
            <a:r>
              <a:rPr lang="en-US" dirty="0" err="1"/>
              <a:t>Kaaya</a:t>
            </a:r>
            <a:r>
              <a:rPr lang="en-US" dirty="0"/>
              <a:t> E, Lawson A, </a:t>
            </a:r>
            <a:r>
              <a:rPr lang="en-US" dirty="0" err="1"/>
              <a:t>Serwadda</a:t>
            </a:r>
            <a:r>
              <a:rPr lang="en-US" dirty="0"/>
              <a:t> D, </a:t>
            </a:r>
            <a:r>
              <a:rPr lang="en-US" dirty="0" err="1"/>
              <a:t>Sewankambo</a:t>
            </a:r>
            <a:r>
              <a:rPr lang="en-US" dirty="0"/>
              <a:t> N.  (2012).  Perspective: Partnering for Medical Education in Sub-Saharan Africa: Seeking the Evidence for Effective Collaborations  </a:t>
            </a:r>
            <a:r>
              <a:rPr lang="en-US" b="1" i="1" dirty="0"/>
              <a:t>Academic Medicine</a:t>
            </a:r>
            <a:r>
              <a:rPr lang="en-US" i="1" dirty="0"/>
              <a:t>:</a:t>
            </a:r>
            <a:r>
              <a:rPr lang="en-US" dirty="0"/>
              <a:t> February 2012 - Volume 87 - Issue 2 - p 216–220 </a:t>
            </a:r>
            <a:r>
              <a:rPr lang="en-US" dirty="0" err="1"/>
              <a:t>doi</a:t>
            </a:r>
            <a:r>
              <a:rPr lang="en-US" dirty="0"/>
              <a:t>: 10.1097/ACM.0b013e31823ede39</a:t>
            </a:r>
          </a:p>
          <a:p>
            <a:r>
              <a:rPr lang="en-US" dirty="0" smtClean="0"/>
              <a:t>Johns Hopkins Bloomberg School of Public Health and International Federation of Red Cross and Red Crescent Societies (2008).  The Johns Hopkins and Red Cross Red Crescent Public heath guide in emergencies.  2nd Edition.  Geneva: International Federation of Red Cross and Red Crescent Societies.   (Accessed from http://www.jhsph.edu/research/centers-and-institutes/center-for-refugee-and-disaster-response/publications_tools/publications/_CRDR_ICRC_Public_Health_Guide_Book/Public_Health_Guide_for_Emergencies)  </a:t>
            </a:r>
          </a:p>
          <a:p>
            <a:r>
              <a:rPr lang="en-US" dirty="0" err="1" smtClean="0"/>
              <a:t>Lipnick</a:t>
            </a:r>
            <a:r>
              <a:rPr lang="en-US" dirty="0" smtClean="0"/>
              <a:t> </a:t>
            </a:r>
            <a:r>
              <a:rPr lang="en-US" dirty="0"/>
              <a:t>M, </a:t>
            </a:r>
            <a:r>
              <a:rPr lang="en-US" dirty="0" err="1"/>
              <a:t>Mijumbi</a:t>
            </a:r>
            <a:r>
              <a:rPr lang="en-US" dirty="0"/>
              <a:t> C, </a:t>
            </a:r>
            <a:r>
              <a:rPr lang="en-US" dirty="0" err="1"/>
              <a:t>Dubowitz</a:t>
            </a:r>
            <a:r>
              <a:rPr lang="en-US" dirty="0"/>
              <a:t> G, </a:t>
            </a:r>
            <a:r>
              <a:rPr lang="en-US" dirty="0" err="1"/>
              <a:t>Kaggwa</a:t>
            </a:r>
            <a:r>
              <a:rPr lang="en-US" dirty="0"/>
              <a:t> S, Goetz L, et al. (2012).  Surgery and anesthesia capacity-building in resource-poor settings: Description of an ongoing academic partnership in Uganda.   </a:t>
            </a:r>
            <a:r>
              <a:rPr lang="en-US" b="1" i="1" dirty="0"/>
              <a:t>World Journal of Surgery</a:t>
            </a:r>
            <a:r>
              <a:rPr lang="en-US" b="1" dirty="0"/>
              <a:t>,</a:t>
            </a:r>
            <a:r>
              <a:rPr lang="en-US" dirty="0"/>
              <a:t> March 2013, 37(3) pp 488-497.</a:t>
            </a:r>
          </a:p>
          <a:p>
            <a:r>
              <a:rPr lang="en-US" dirty="0" err="1"/>
              <a:t>Meslin</a:t>
            </a:r>
            <a:r>
              <a:rPr lang="en-US" dirty="0"/>
              <a:t> E, Were E, </a:t>
            </a:r>
            <a:r>
              <a:rPr lang="en-US" dirty="0" err="1"/>
              <a:t>Ayuku</a:t>
            </a:r>
            <a:r>
              <a:rPr lang="en-US" dirty="0"/>
              <a:t> D.  (2013).  Taking Stock of the Ethical Foundations of International Health Research: Pragmatic Lessons from the IU–</a:t>
            </a:r>
            <a:r>
              <a:rPr lang="en-US" dirty="0" err="1"/>
              <a:t>Moi</a:t>
            </a:r>
            <a:r>
              <a:rPr lang="en-US" dirty="0"/>
              <a:t> Academic Research Ethics Partnership.  </a:t>
            </a:r>
            <a:r>
              <a:rPr lang="en-US" b="1" i="1" dirty="0"/>
              <a:t>Journal of General Internal Medicine</a:t>
            </a:r>
            <a:r>
              <a:rPr lang="en-US" dirty="0"/>
              <a:t> September 2013, Volume 28, Issue 3 Supplement, pp 639-645.</a:t>
            </a:r>
          </a:p>
          <a:p>
            <a:r>
              <a:rPr lang="en-US" dirty="0" err="1"/>
              <a:t>Salmi</a:t>
            </a:r>
            <a:r>
              <a:rPr lang="en-US" dirty="0"/>
              <a:t> J.  2011. Nine common errors in building a new world class university.  </a:t>
            </a:r>
            <a:r>
              <a:rPr lang="en-US" b="1" i="1" dirty="0"/>
              <a:t>International Higher Education</a:t>
            </a:r>
            <a:r>
              <a:rPr lang="en-US" dirty="0"/>
              <a:t> 62, 5-7.</a:t>
            </a:r>
          </a:p>
          <a:p>
            <a:r>
              <a:rPr lang="en-US" dirty="0" smtClean="0"/>
              <a:t>World Health Organization (2006), Working together for Health: The World Health Report.  See also </a:t>
            </a:r>
            <a:r>
              <a:rPr lang="en-US" dirty="0" smtClean="0">
                <a:hlinkClick r:id="rId2"/>
              </a:rPr>
              <a:t>http://www.who.int/gho/health_workforce/en/index.html</a:t>
            </a:r>
            <a:r>
              <a:rPr lang="en-US" dirty="0"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721352" cy="990600"/>
          </a:xfrm>
        </p:spPr>
        <p:txBody>
          <a:bodyPr>
            <a:normAutofit fontScale="90000"/>
          </a:bodyPr>
          <a:lstStyle/>
          <a:p>
            <a:r>
              <a:rPr lang="en-US" dirty="0" smtClean="0"/>
              <a:t>Case Study: Uganda Christian University</a:t>
            </a:r>
            <a:endParaRPr lang="en-US" dirty="0"/>
          </a:p>
        </p:txBody>
      </p:sp>
      <p:sp>
        <p:nvSpPr>
          <p:cNvPr id="3" name="Content Placeholder 2"/>
          <p:cNvSpPr>
            <a:spLocks noGrp="1"/>
          </p:cNvSpPr>
          <p:nvPr>
            <p:ph sz="quarter" idx="1"/>
          </p:nvPr>
        </p:nvSpPr>
        <p:spPr>
          <a:xfrm>
            <a:off x="152400" y="1600200"/>
            <a:ext cx="4645152" cy="4495800"/>
          </a:xfrm>
        </p:spPr>
        <p:txBody>
          <a:bodyPr>
            <a:normAutofit fontScale="77500" lnSpcReduction="20000"/>
          </a:bodyPr>
          <a:lstStyle/>
          <a:p>
            <a:r>
              <a:rPr lang="en-US" dirty="0" smtClean="0"/>
              <a:t>Established 1913 as a theological college (Church of Uganda), promoted to University in 1997</a:t>
            </a:r>
          </a:p>
          <a:p>
            <a:r>
              <a:rPr lang="en-US" dirty="0" smtClean="0"/>
              <a:t>Now 12,000 students across 5 campuses nationwide</a:t>
            </a:r>
          </a:p>
          <a:p>
            <a:r>
              <a:rPr lang="en-US" dirty="0" smtClean="0"/>
              <a:t>My roles 2004-2012: established the Dept o Health Science, then wrote </a:t>
            </a:r>
            <a:r>
              <a:rPr lang="en-US" dirty="0" err="1" smtClean="0"/>
              <a:t>th</a:t>
            </a:r>
            <a:r>
              <a:rPr lang="en-US" dirty="0" smtClean="0"/>
              <a:t> strategic plan, finally, VP development.  Back in the US for a year. </a:t>
            </a:r>
          </a:p>
          <a:p>
            <a:r>
              <a:rPr lang="en-US" dirty="0" smtClean="0"/>
              <a:t>UCU launched Nursing, Public Health and Health Admin programs, now working on a Medical School (gasp)</a:t>
            </a:r>
            <a:endParaRPr lang="en-US" dirty="0"/>
          </a:p>
        </p:txBody>
      </p:sp>
      <p:pic>
        <p:nvPicPr>
          <p:cNvPr id="4" name="Picture 2"/>
          <p:cNvPicPr>
            <a:picLocks noChangeAspect="1" noChangeArrowheads="1"/>
          </p:cNvPicPr>
          <p:nvPr/>
        </p:nvPicPr>
        <p:blipFill>
          <a:blip r:embed="rId2" cstate="screen"/>
          <a:srcRect/>
          <a:stretch>
            <a:fillRect/>
          </a:stretch>
        </p:blipFill>
        <p:spPr bwMode="auto">
          <a:xfrm>
            <a:off x="5006597" y="0"/>
            <a:ext cx="4137403" cy="2971800"/>
          </a:xfrm>
          <a:prstGeom prst="rect">
            <a:avLst/>
          </a:prstGeom>
          <a:noFill/>
          <a:ln w="9525">
            <a:noFill/>
            <a:miter lim="800000"/>
            <a:headEnd/>
            <a:tailEnd/>
          </a:ln>
        </p:spPr>
      </p:pic>
      <p:pic>
        <p:nvPicPr>
          <p:cNvPr id="5" name="Picture 3" descr="map_uganda_pol.jpg"/>
          <p:cNvPicPr>
            <a:picLocks noChangeAspect="1"/>
          </p:cNvPicPr>
          <p:nvPr/>
        </p:nvPicPr>
        <p:blipFill>
          <a:blip r:embed="rId3" cstate="screen"/>
          <a:srcRect/>
          <a:stretch>
            <a:fillRect/>
          </a:stretch>
        </p:blipFill>
        <p:spPr bwMode="auto">
          <a:xfrm>
            <a:off x="5714047" y="2743200"/>
            <a:ext cx="3429952" cy="4114800"/>
          </a:xfrm>
          <a:prstGeom prst="rect">
            <a:avLst/>
          </a:prstGeom>
          <a:noFill/>
          <a:ln w="9525">
            <a:noFill/>
            <a:miter lim="800000"/>
            <a:headEnd/>
            <a:tailEnd/>
          </a:ln>
        </p:spPr>
      </p:pic>
      <p:sp>
        <p:nvSpPr>
          <p:cNvPr id="6" name="Oval 5"/>
          <p:cNvSpPr/>
          <p:nvPr/>
        </p:nvSpPr>
        <p:spPr>
          <a:xfrm>
            <a:off x="5943600" y="5943600"/>
            <a:ext cx="381000" cy="3810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7391400" y="5181600"/>
            <a:ext cx="381000" cy="3810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7696200" y="5105400"/>
            <a:ext cx="381000" cy="3810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p:nvSpPr>
        <p:spPr>
          <a:xfrm>
            <a:off x="8305800" y="4724400"/>
            <a:ext cx="381000" cy="3810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Oval 9"/>
          <p:cNvSpPr/>
          <p:nvPr/>
        </p:nvSpPr>
        <p:spPr>
          <a:xfrm>
            <a:off x="6553200" y="3733800"/>
            <a:ext cx="381000" cy="3810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cstate="screen"/>
          <a:srcRect/>
          <a:stretch>
            <a:fillRect/>
          </a:stretch>
        </p:blipFill>
        <p:spPr bwMode="auto">
          <a:xfrm>
            <a:off x="-152400" y="438150"/>
            <a:ext cx="7046414" cy="4362447"/>
          </a:xfrm>
          <a:prstGeom prst="rect">
            <a:avLst/>
          </a:prstGeom>
          <a:noFill/>
          <a:ln w="9525">
            <a:noFill/>
            <a:miter lim="800000"/>
            <a:headEnd/>
            <a:tailEnd/>
          </a:ln>
        </p:spPr>
      </p:pic>
      <p:pic>
        <p:nvPicPr>
          <p:cNvPr id="6" name="Picture 5"/>
          <p:cNvPicPr/>
          <p:nvPr/>
        </p:nvPicPr>
        <p:blipFill>
          <a:blip r:embed="rId3" cstate="screen"/>
          <a:srcRect/>
          <a:stretch>
            <a:fillRect/>
          </a:stretch>
        </p:blipFill>
        <p:spPr bwMode="auto">
          <a:xfrm>
            <a:off x="5638800" y="4253789"/>
            <a:ext cx="3874245" cy="2604211"/>
          </a:xfrm>
          <a:prstGeom prst="rect">
            <a:avLst/>
          </a:prstGeom>
          <a:noFill/>
          <a:ln>
            <a:solidFill>
              <a:schemeClr val="bg2">
                <a:lumMod val="25000"/>
              </a:schemeClr>
            </a:solidFill>
          </a:ln>
        </p:spPr>
      </p:pic>
      <p:pic>
        <p:nvPicPr>
          <p:cNvPr id="7" name="Picture 6"/>
          <p:cNvPicPr/>
          <p:nvPr/>
        </p:nvPicPr>
        <p:blipFill>
          <a:blip r:embed="rId4" cstate="screen"/>
          <a:srcRect/>
          <a:stretch>
            <a:fillRect/>
          </a:stretch>
        </p:blipFill>
        <p:spPr bwMode="auto">
          <a:xfrm>
            <a:off x="3388892" y="1597371"/>
            <a:ext cx="2366216" cy="3663258"/>
          </a:xfrm>
          <a:prstGeom prst="rect">
            <a:avLst/>
          </a:prstGeom>
          <a:noFill/>
          <a:ln>
            <a:solidFill>
              <a:schemeClr val="bg2">
                <a:lumMod val="25000"/>
              </a:schemeClr>
            </a:solidFill>
          </a:ln>
        </p:spPr>
      </p:pic>
      <p:pic>
        <p:nvPicPr>
          <p:cNvPr id="8" name="Picture 7"/>
          <p:cNvPicPr/>
          <p:nvPr/>
        </p:nvPicPr>
        <p:blipFill>
          <a:blip r:embed="rId5" cstate="screen"/>
          <a:srcRect/>
          <a:stretch>
            <a:fillRect/>
          </a:stretch>
        </p:blipFill>
        <p:spPr bwMode="auto">
          <a:xfrm>
            <a:off x="0" y="3886200"/>
            <a:ext cx="3368457" cy="2531920"/>
          </a:xfrm>
          <a:prstGeom prst="rect">
            <a:avLst/>
          </a:prstGeom>
          <a:noFill/>
          <a:ln>
            <a:solidFill>
              <a:schemeClr val="bg2">
                <a:lumMod val="25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The Problem</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smtClean="0"/>
              <a:t>Gaps in supply of health workers undermine health systems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Many countries in the world face severe health service and workforce shortages the WHO characterizes as a ‘crisis.’  </a:t>
            </a:r>
          </a:p>
          <a:p>
            <a:pPr lvl="1"/>
            <a:r>
              <a:rPr lang="en-US" dirty="0" smtClean="0"/>
              <a:t>57 countries fall below the number of medical doctors, nurses and midwives needed for example to assure safe deliveries for women in need </a:t>
            </a:r>
            <a:r>
              <a:rPr lang="en-US" sz="1900" dirty="0" smtClean="0"/>
              <a:t>(WHO, 2006)</a:t>
            </a:r>
            <a:r>
              <a:rPr lang="en-US" dirty="0" smtClean="0"/>
              <a:t>    </a:t>
            </a:r>
          </a:p>
          <a:p>
            <a:pPr lvl="1"/>
            <a:r>
              <a:rPr lang="en-US" dirty="0" smtClean="0"/>
              <a:t>Impact is felt in communities where it is estimated that 4% of the population at any moment in time are pregnant, and over the course of the year, 15% of deliveries will encounter an emergency for the mother and/or the child </a:t>
            </a:r>
            <a:r>
              <a:rPr lang="en-US" sz="2100" dirty="0" smtClean="0"/>
              <a:t>(Johns Hopkins &amp; IFRC 2008). </a:t>
            </a:r>
            <a:endParaRPr lang="en-US" dirty="0" smtClean="0"/>
          </a:p>
          <a:p>
            <a:r>
              <a:rPr lang="en-US" dirty="0" smtClean="0"/>
              <a:t>There is a need for training of “millions” of health workers </a:t>
            </a:r>
          </a:p>
          <a:p>
            <a:pPr lvl="1"/>
            <a:r>
              <a:rPr lang="en-US" dirty="0" smtClean="0"/>
              <a:t>Keep flow in greater than flow out…  </a:t>
            </a:r>
          </a:p>
          <a:p>
            <a:pPr lvl="1"/>
            <a:r>
              <a:rPr lang="en-US" dirty="0" smtClean="0"/>
              <a:t>Really hard to do in countries that lack training, universities (</a:t>
            </a:r>
            <a:r>
              <a:rPr lang="en-US" dirty="0" err="1" smtClean="0"/>
              <a:t>e.g</a:t>
            </a:r>
            <a:r>
              <a:rPr lang="en-US" dirty="0" smtClean="0"/>
              <a:t>, South Sudan!)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Strategic Response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smtClean="0"/>
              <a:t>What is the long term benefit of a </a:t>
            </a:r>
            <a:br>
              <a:rPr lang="en-US" dirty="0" smtClean="0"/>
            </a:br>
            <a:r>
              <a:rPr lang="en-US" dirty="0" smtClean="0"/>
              <a:t>Global short term strategy?</a:t>
            </a:r>
            <a:endParaRPr lang="en-US" dirty="0"/>
          </a:p>
        </p:txBody>
      </p:sp>
      <p:sp>
        <p:nvSpPr>
          <p:cNvPr id="3" name="Content Placeholder 2"/>
          <p:cNvSpPr>
            <a:spLocks noGrp="1"/>
          </p:cNvSpPr>
          <p:nvPr>
            <p:ph sz="quarter" idx="1"/>
          </p:nvPr>
        </p:nvSpPr>
        <p:spPr>
          <a:xfrm>
            <a:off x="612648" y="1600200"/>
            <a:ext cx="8153400" cy="4343400"/>
          </a:xfrm>
        </p:spPr>
        <p:txBody>
          <a:bodyPr>
            <a:normAutofit/>
          </a:bodyPr>
          <a:lstStyle/>
          <a:p>
            <a:r>
              <a:rPr lang="en-US" dirty="0" smtClean="0"/>
              <a:t>Short term missions is a short term solution to a long term problem. </a:t>
            </a:r>
          </a:p>
          <a:p>
            <a:r>
              <a:rPr lang="en-US" dirty="0" smtClean="0"/>
              <a:t>Will we be send teams to the same places 90 years from now?  “Oh my great grandfather used to come here to help you, I’m just following his footsteps.” </a:t>
            </a:r>
          </a:p>
          <a:p>
            <a:r>
              <a:rPr lang="en-US" dirty="0" smtClean="0"/>
              <a:t>Two long term strategies:</a:t>
            </a:r>
          </a:p>
          <a:p>
            <a:pPr lvl="1"/>
            <a:r>
              <a:rPr lang="en-US" dirty="0" smtClean="0"/>
              <a:t>Community health development (e.g., CHE)</a:t>
            </a:r>
          </a:p>
          <a:p>
            <a:pPr lvl="1"/>
            <a:r>
              <a:rPr lang="en-US" dirty="0" smtClean="0"/>
              <a:t>Scale up indigenous capacity to train qualified leaders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Doug 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428A98"/>
      </a:hlink>
      <a:folHlink>
        <a:srgbClr val="428A9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2501</TotalTime>
  <Words>1607</Words>
  <Application>Microsoft Office PowerPoint</Application>
  <PresentationFormat>On-screen Show (4:3)</PresentationFormat>
  <Paragraphs>196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Median</vt:lpstr>
      <vt:lpstr>Health Training Partnerships with Christian Universities Overseas</vt:lpstr>
      <vt:lpstr>Summary</vt:lpstr>
      <vt:lpstr>This session:</vt:lpstr>
      <vt:lpstr>Case Study: Uganda Christian University</vt:lpstr>
      <vt:lpstr>Slide 5</vt:lpstr>
      <vt:lpstr>The Problem</vt:lpstr>
      <vt:lpstr>Gaps in supply of health workers undermine health systems</vt:lpstr>
      <vt:lpstr>Strategic Response</vt:lpstr>
      <vt:lpstr>What is the long term benefit of a  Global short term strategy?</vt:lpstr>
      <vt:lpstr>Higher Education </vt:lpstr>
      <vt:lpstr>Growing rapidly</vt:lpstr>
      <vt:lpstr>“But aren’t universities for the elite and privileged?”</vt:lpstr>
      <vt:lpstr>The Christian “value added”</vt:lpstr>
      <vt:lpstr>To our Case Study</vt:lpstr>
      <vt:lpstr>Nursing</vt:lpstr>
      <vt:lpstr>A quote from Karen Drake:</vt:lpstr>
      <vt:lpstr>Save the Mothers</vt:lpstr>
      <vt:lpstr>Health Administration</vt:lpstr>
      <vt:lpstr>Health and Wholeness</vt:lpstr>
      <vt:lpstr>What are we learning?</vt:lpstr>
      <vt:lpstr>Recent research in foreign involvement in health professional training</vt:lpstr>
      <vt:lpstr>Success Factors</vt:lpstr>
      <vt:lpstr>Challenges</vt:lpstr>
      <vt:lpstr>Planning for Partners</vt:lpstr>
      <vt:lpstr>Comprehensive, integrated planning</vt:lpstr>
      <vt:lpstr>World Bank Higher Ed Expert: Salmi’s 9 Pitfalls for Young Universities</vt:lpstr>
      <vt:lpstr>Planning Framework (see www.developinghighered.org)</vt:lpstr>
      <vt:lpstr>“We are not all academics here.”</vt:lpstr>
      <vt:lpstr>If you do get to work in health professional education, remember…</vt:lpstr>
      <vt:lpstr>Implications for mission…and you?!</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Training Partnerships with Christian Universities Overseas</dc:title>
  <dc:creator>Doug F</dc:creator>
  <cp:lastModifiedBy>Doug F</cp:lastModifiedBy>
  <cp:revision>19</cp:revision>
  <dcterms:created xsi:type="dcterms:W3CDTF">2013-10-27T04:26:07Z</dcterms:created>
  <dcterms:modified xsi:type="dcterms:W3CDTF">2013-11-07T18:54:25Z</dcterms:modified>
</cp:coreProperties>
</file>